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Garamond" panose="02020404030301010803" pitchFamily="18" charset="0"/>
      <p:regular r:id="rId56"/>
      <p:bold r:id="rId57"/>
      <p:italic r:id="rId58"/>
      <p:boldItalic r:id="rId59"/>
    </p:embeddedFont>
    <p:embeddedFont>
      <p:font typeface="Georgia" panose="02040502050405020303" pitchFamily="18"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g3YSqXHSLm95FSpPCa/0D6Fs/H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86B966-6874-4F99-9F46-1DDC6BAC04BC}">
  <a:tblStyle styleId="{8186B966-6874-4F99-9F46-1DDC6BAC04BC}" styleName="Table_0">
    <a:wholeTbl>
      <a:tcTxStyle b="off" i="off">
        <a:font>
          <a:latin typeface="Garamond"/>
          <a:ea typeface="Garamond"/>
          <a:cs typeface="Garamond"/>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EF"/>
          </a:solidFill>
        </a:fill>
      </a:tcStyle>
    </a:wholeTbl>
    <a:band1H>
      <a:tcTxStyle/>
      <a:tcStyle>
        <a:tcBdr/>
        <a:fill>
          <a:solidFill>
            <a:srgbClr val="CDD4DE"/>
          </a:solidFill>
        </a:fill>
      </a:tcStyle>
    </a:band1H>
    <a:band2H>
      <a:tcTxStyle/>
      <a:tcStyle>
        <a:tcBdr/>
      </a:tcStyle>
    </a:band2H>
    <a:band1V>
      <a:tcTxStyle/>
      <a:tcStyle>
        <a:tcBdr/>
        <a:fill>
          <a:solidFill>
            <a:srgbClr val="CDD4DE"/>
          </a:solidFill>
        </a:fill>
      </a:tcStyle>
    </a:band1V>
    <a:band2V>
      <a:tcTxStyle/>
      <a:tcStyle>
        <a:tcBdr/>
      </a:tcStyle>
    </a:band2V>
    <a:lastCol>
      <a:tcTxStyle b="on" i="off">
        <a:font>
          <a:latin typeface="Garamond"/>
          <a:ea typeface="Garamond"/>
          <a:cs typeface="Garamond"/>
        </a:font>
        <a:schemeClr val="lt1"/>
      </a:tcTxStyle>
      <a:tcStyle>
        <a:tcBdr/>
        <a:fill>
          <a:solidFill>
            <a:schemeClr val="accent3"/>
          </a:solidFill>
        </a:fill>
      </a:tcStyle>
    </a:lastCol>
    <a:firstCol>
      <a:tcTxStyle b="on" i="off">
        <a:font>
          <a:latin typeface="Garamond"/>
          <a:ea typeface="Garamond"/>
          <a:cs typeface="Garamond"/>
        </a:font>
        <a:schemeClr val="lt1"/>
      </a:tcTxStyle>
      <a:tcStyle>
        <a:tcBdr/>
        <a:fill>
          <a:solidFill>
            <a:schemeClr val="accent3"/>
          </a:solidFill>
        </a:fill>
      </a:tcStyle>
    </a:firstCol>
    <a:lastRow>
      <a:tcTxStyle b="on" i="off">
        <a:font>
          <a:latin typeface="Garamond"/>
          <a:ea typeface="Garamond"/>
          <a:cs typeface="Garamond"/>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Garamond"/>
          <a:ea typeface="Garamond"/>
          <a:cs typeface="Garamond"/>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guide orient="horz" pos="1570"/>
        <p:guide pos="5868"/>
        <p:guide orient="horz" pos="157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nter Party" userId="74d09138-3fcf-41b1-b42d-3c5644736d0c" providerId="ADAL" clId="{E1B64992-C4A3-46BD-92F9-D860028F3AB3}"/>
    <pc:docChg chg="undo custSel delSld modSld">
      <pc:chgData name="Winter Party" userId="74d09138-3fcf-41b1-b42d-3c5644736d0c" providerId="ADAL" clId="{E1B64992-C4A3-46BD-92F9-D860028F3AB3}" dt="2022-11-15T14:15:58.830" v="139" actId="478"/>
      <pc:docMkLst>
        <pc:docMk/>
      </pc:docMkLst>
      <pc:sldChg chg="delSp modSp mod">
        <pc:chgData name="Winter Party" userId="74d09138-3fcf-41b1-b42d-3c5644736d0c" providerId="ADAL" clId="{E1B64992-C4A3-46BD-92F9-D860028F3AB3}" dt="2022-11-15T14:15:27.362" v="137" actId="478"/>
        <pc:sldMkLst>
          <pc:docMk/>
          <pc:sldMk cId="0" sldId="256"/>
        </pc:sldMkLst>
        <pc:picChg chg="del mod">
          <ac:chgData name="Winter Party" userId="74d09138-3fcf-41b1-b42d-3c5644736d0c" providerId="ADAL" clId="{E1B64992-C4A3-46BD-92F9-D860028F3AB3}" dt="2022-11-15T14:10:56.049" v="1" actId="478"/>
          <ac:picMkLst>
            <pc:docMk/>
            <pc:sldMk cId="0" sldId="256"/>
            <ac:picMk id="165" creationId="{00000000-0000-0000-0000-000000000000}"/>
          </ac:picMkLst>
        </pc:picChg>
        <pc:picChg chg="del mod">
          <ac:chgData name="Winter Party" userId="74d09138-3fcf-41b1-b42d-3c5644736d0c" providerId="ADAL" clId="{E1B64992-C4A3-46BD-92F9-D860028F3AB3}" dt="2022-11-15T14:15:27.362" v="137" actId="478"/>
          <ac:picMkLst>
            <pc:docMk/>
            <pc:sldMk cId="0" sldId="256"/>
            <ac:picMk id="166" creationId="{00000000-0000-0000-0000-000000000000}"/>
          </ac:picMkLst>
        </pc:picChg>
      </pc:sldChg>
      <pc:sldChg chg="del">
        <pc:chgData name="Winter Party" userId="74d09138-3fcf-41b1-b42d-3c5644736d0c" providerId="ADAL" clId="{E1B64992-C4A3-46BD-92F9-D860028F3AB3}" dt="2022-11-15T14:10:58.951" v="2" actId="47"/>
        <pc:sldMkLst>
          <pc:docMk/>
          <pc:sldMk cId="0" sldId="257"/>
        </pc:sldMkLst>
      </pc:sldChg>
      <pc:sldChg chg="addSp delSp modSp mod">
        <pc:chgData name="Winter Party" userId="74d09138-3fcf-41b1-b42d-3c5644736d0c" providerId="ADAL" clId="{E1B64992-C4A3-46BD-92F9-D860028F3AB3}" dt="2022-11-15T14:13:16.364" v="86" actId="20577"/>
        <pc:sldMkLst>
          <pc:docMk/>
          <pc:sldMk cId="0" sldId="258"/>
        </pc:sldMkLst>
        <pc:spChg chg="mod">
          <ac:chgData name="Winter Party" userId="74d09138-3fcf-41b1-b42d-3c5644736d0c" providerId="ADAL" clId="{E1B64992-C4A3-46BD-92F9-D860028F3AB3}" dt="2022-11-15T14:13:16.364" v="86" actId="20577"/>
          <ac:spMkLst>
            <pc:docMk/>
            <pc:sldMk cId="0" sldId="258"/>
            <ac:spMk id="205" creationId="{00000000-0000-0000-0000-000000000000}"/>
          </ac:spMkLst>
        </pc:spChg>
        <pc:picChg chg="add del">
          <ac:chgData name="Winter Party" userId="74d09138-3fcf-41b1-b42d-3c5644736d0c" providerId="ADAL" clId="{E1B64992-C4A3-46BD-92F9-D860028F3AB3}" dt="2022-11-15T14:11:10.371" v="10" actId="478"/>
          <ac:picMkLst>
            <pc:docMk/>
            <pc:sldMk cId="0" sldId="258"/>
            <ac:picMk id="204" creationId="{00000000-0000-0000-0000-000000000000}"/>
          </ac:picMkLst>
        </pc:picChg>
      </pc:sldChg>
      <pc:sldChg chg="delSp mod">
        <pc:chgData name="Winter Party" userId="74d09138-3fcf-41b1-b42d-3c5644736d0c" providerId="ADAL" clId="{E1B64992-C4A3-46BD-92F9-D860028F3AB3}" dt="2022-11-15T14:13:20.756" v="87" actId="478"/>
        <pc:sldMkLst>
          <pc:docMk/>
          <pc:sldMk cId="0" sldId="259"/>
        </pc:sldMkLst>
        <pc:picChg chg="del">
          <ac:chgData name="Winter Party" userId="74d09138-3fcf-41b1-b42d-3c5644736d0c" providerId="ADAL" clId="{E1B64992-C4A3-46BD-92F9-D860028F3AB3}" dt="2022-11-15T14:13:20.756" v="87" actId="478"/>
          <ac:picMkLst>
            <pc:docMk/>
            <pc:sldMk cId="0" sldId="259"/>
            <ac:picMk id="227" creationId="{00000000-0000-0000-0000-000000000000}"/>
          </ac:picMkLst>
        </pc:picChg>
      </pc:sldChg>
      <pc:sldChg chg="delSp mod">
        <pc:chgData name="Winter Party" userId="74d09138-3fcf-41b1-b42d-3c5644736d0c" providerId="ADAL" clId="{E1B64992-C4A3-46BD-92F9-D860028F3AB3}" dt="2022-11-15T14:13:22.443" v="88" actId="478"/>
        <pc:sldMkLst>
          <pc:docMk/>
          <pc:sldMk cId="0" sldId="260"/>
        </pc:sldMkLst>
        <pc:picChg chg="del">
          <ac:chgData name="Winter Party" userId="74d09138-3fcf-41b1-b42d-3c5644736d0c" providerId="ADAL" clId="{E1B64992-C4A3-46BD-92F9-D860028F3AB3}" dt="2022-11-15T14:13:22.443" v="88" actId="478"/>
          <ac:picMkLst>
            <pc:docMk/>
            <pc:sldMk cId="0" sldId="260"/>
            <ac:picMk id="250" creationId="{00000000-0000-0000-0000-000000000000}"/>
          </ac:picMkLst>
        </pc:picChg>
      </pc:sldChg>
      <pc:sldChg chg="delSp mod">
        <pc:chgData name="Winter Party" userId="74d09138-3fcf-41b1-b42d-3c5644736d0c" providerId="ADAL" clId="{E1B64992-C4A3-46BD-92F9-D860028F3AB3}" dt="2022-11-15T14:13:23.885" v="89" actId="478"/>
        <pc:sldMkLst>
          <pc:docMk/>
          <pc:sldMk cId="0" sldId="261"/>
        </pc:sldMkLst>
        <pc:picChg chg="del">
          <ac:chgData name="Winter Party" userId="74d09138-3fcf-41b1-b42d-3c5644736d0c" providerId="ADAL" clId="{E1B64992-C4A3-46BD-92F9-D860028F3AB3}" dt="2022-11-15T14:13:23.885" v="89" actId="478"/>
          <ac:picMkLst>
            <pc:docMk/>
            <pc:sldMk cId="0" sldId="261"/>
            <ac:picMk id="273" creationId="{00000000-0000-0000-0000-000000000000}"/>
          </ac:picMkLst>
        </pc:picChg>
      </pc:sldChg>
      <pc:sldChg chg="delSp mod">
        <pc:chgData name="Winter Party" userId="74d09138-3fcf-41b1-b42d-3c5644736d0c" providerId="ADAL" clId="{E1B64992-C4A3-46BD-92F9-D860028F3AB3}" dt="2022-11-15T14:13:25.851" v="90" actId="478"/>
        <pc:sldMkLst>
          <pc:docMk/>
          <pc:sldMk cId="0" sldId="262"/>
        </pc:sldMkLst>
        <pc:picChg chg="del">
          <ac:chgData name="Winter Party" userId="74d09138-3fcf-41b1-b42d-3c5644736d0c" providerId="ADAL" clId="{E1B64992-C4A3-46BD-92F9-D860028F3AB3}" dt="2022-11-15T14:13:25.851" v="90" actId="478"/>
          <ac:picMkLst>
            <pc:docMk/>
            <pc:sldMk cId="0" sldId="262"/>
            <ac:picMk id="296" creationId="{00000000-0000-0000-0000-000000000000}"/>
          </ac:picMkLst>
        </pc:picChg>
      </pc:sldChg>
      <pc:sldChg chg="delSp mod">
        <pc:chgData name="Winter Party" userId="74d09138-3fcf-41b1-b42d-3c5644736d0c" providerId="ADAL" clId="{E1B64992-C4A3-46BD-92F9-D860028F3AB3}" dt="2022-11-15T14:13:39.538" v="93" actId="478"/>
        <pc:sldMkLst>
          <pc:docMk/>
          <pc:sldMk cId="0" sldId="263"/>
        </pc:sldMkLst>
        <pc:picChg chg="del">
          <ac:chgData name="Winter Party" userId="74d09138-3fcf-41b1-b42d-3c5644736d0c" providerId="ADAL" clId="{E1B64992-C4A3-46BD-92F9-D860028F3AB3}" dt="2022-11-15T14:13:39.538" v="93" actId="478"/>
          <ac:picMkLst>
            <pc:docMk/>
            <pc:sldMk cId="0" sldId="263"/>
            <ac:picMk id="309" creationId="{00000000-0000-0000-0000-000000000000}"/>
          </ac:picMkLst>
        </pc:picChg>
      </pc:sldChg>
      <pc:sldChg chg="delSp mod">
        <pc:chgData name="Winter Party" userId="74d09138-3fcf-41b1-b42d-3c5644736d0c" providerId="ADAL" clId="{E1B64992-C4A3-46BD-92F9-D860028F3AB3}" dt="2022-11-15T14:13:30.151" v="91" actId="478"/>
        <pc:sldMkLst>
          <pc:docMk/>
          <pc:sldMk cId="0" sldId="264"/>
        </pc:sldMkLst>
        <pc:picChg chg="del">
          <ac:chgData name="Winter Party" userId="74d09138-3fcf-41b1-b42d-3c5644736d0c" providerId="ADAL" clId="{E1B64992-C4A3-46BD-92F9-D860028F3AB3}" dt="2022-11-15T14:13:30.151" v="91" actId="478"/>
          <ac:picMkLst>
            <pc:docMk/>
            <pc:sldMk cId="0" sldId="264"/>
            <ac:picMk id="330" creationId="{00000000-0000-0000-0000-000000000000}"/>
          </ac:picMkLst>
        </pc:picChg>
      </pc:sldChg>
      <pc:sldChg chg="delSp mod">
        <pc:chgData name="Winter Party" userId="74d09138-3fcf-41b1-b42d-3c5644736d0c" providerId="ADAL" clId="{E1B64992-C4A3-46BD-92F9-D860028F3AB3}" dt="2022-11-15T14:13:32.700" v="92" actId="478"/>
        <pc:sldMkLst>
          <pc:docMk/>
          <pc:sldMk cId="0" sldId="265"/>
        </pc:sldMkLst>
        <pc:picChg chg="del">
          <ac:chgData name="Winter Party" userId="74d09138-3fcf-41b1-b42d-3c5644736d0c" providerId="ADAL" clId="{E1B64992-C4A3-46BD-92F9-D860028F3AB3}" dt="2022-11-15T14:13:32.700" v="92" actId="478"/>
          <ac:picMkLst>
            <pc:docMk/>
            <pc:sldMk cId="0" sldId="265"/>
            <ac:picMk id="344" creationId="{00000000-0000-0000-0000-000000000000}"/>
          </ac:picMkLst>
        </pc:picChg>
      </pc:sldChg>
      <pc:sldChg chg="delSp mod">
        <pc:chgData name="Winter Party" userId="74d09138-3fcf-41b1-b42d-3c5644736d0c" providerId="ADAL" clId="{E1B64992-C4A3-46BD-92F9-D860028F3AB3}" dt="2022-11-15T14:13:43.629" v="94" actId="478"/>
        <pc:sldMkLst>
          <pc:docMk/>
          <pc:sldMk cId="0" sldId="266"/>
        </pc:sldMkLst>
        <pc:picChg chg="del">
          <ac:chgData name="Winter Party" userId="74d09138-3fcf-41b1-b42d-3c5644736d0c" providerId="ADAL" clId="{E1B64992-C4A3-46BD-92F9-D860028F3AB3}" dt="2022-11-15T14:13:43.629" v="94" actId="478"/>
          <ac:picMkLst>
            <pc:docMk/>
            <pc:sldMk cId="0" sldId="266"/>
            <ac:picMk id="356" creationId="{00000000-0000-0000-0000-000000000000}"/>
          </ac:picMkLst>
        </pc:picChg>
      </pc:sldChg>
      <pc:sldChg chg="delSp mod">
        <pc:chgData name="Winter Party" userId="74d09138-3fcf-41b1-b42d-3c5644736d0c" providerId="ADAL" clId="{E1B64992-C4A3-46BD-92F9-D860028F3AB3}" dt="2022-11-15T14:13:46.756" v="95" actId="478"/>
        <pc:sldMkLst>
          <pc:docMk/>
          <pc:sldMk cId="0" sldId="267"/>
        </pc:sldMkLst>
        <pc:picChg chg="del">
          <ac:chgData name="Winter Party" userId="74d09138-3fcf-41b1-b42d-3c5644736d0c" providerId="ADAL" clId="{E1B64992-C4A3-46BD-92F9-D860028F3AB3}" dt="2022-11-15T14:13:46.756" v="95" actId="478"/>
          <ac:picMkLst>
            <pc:docMk/>
            <pc:sldMk cId="0" sldId="267"/>
            <ac:picMk id="368" creationId="{00000000-0000-0000-0000-000000000000}"/>
          </ac:picMkLst>
        </pc:picChg>
      </pc:sldChg>
      <pc:sldChg chg="delSp mod">
        <pc:chgData name="Winter Party" userId="74d09138-3fcf-41b1-b42d-3c5644736d0c" providerId="ADAL" clId="{E1B64992-C4A3-46BD-92F9-D860028F3AB3}" dt="2022-11-15T14:13:49.507" v="96" actId="478"/>
        <pc:sldMkLst>
          <pc:docMk/>
          <pc:sldMk cId="0" sldId="268"/>
        </pc:sldMkLst>
        <pc:picChg chg="del">
          <ac:chgData name="Winter Party" userId="74d09138-3fcf-41b1-b42d-3c5644736d0c" providerId="ADAL" clId="{E1B64992-C4A3-46BD-92F9-D860028F3AB3}" dt="2022-11-15T14:13:49.507" v="96" actId="478"/>
          <ac:picMkLst>
            <pc:docMk/>
            <pc:sldMk cId="0" sldId="268"/>
            <ac:picMk id="380" creationId="{00000000-0000-0000-0000-000000000000}"/>
          </ac:picMkLst>
        </pc:picChg>
      </pc:sldChg>
      <pc:sldChg chg="addSp delSp modSp mod">
        <pc:chgData name="Winter Party" userId="74d09138-3fcf-41b1-b42d-3c5644736d0c" providerId="ADAL" clId="{E1B64992-C4A3-46BD-92F9-D860028F3AB3}" dt="2022-11-15T14:13:54.236" v="100" actId="478"/>
        <pc:sldMkLst>
          <pc:docMk/>
          <pc:sldMk cId="0" sldId="269"/>
        </pc:sldMkLst>
        <pc:grpChg chg="add del">
          <ac:chgData name="Winter Party" userId="74d09138-3fcf-41b1-b42d-3c5644736d0c" providerId="ADAL" clId="{E1B64992-C4A3-46BD-92F9-D860028F3AB3}" dt="2022-11-15T14:13:52.973" v="98" actId="478"/>
          <ac:grpSpMkLst>
            <pc:docMk/>
            <pc:sldMk cId="0" sldId="269"/>
            <ac:grpSpMk id="393" creationId="{00000000-0000-0000-0000-000000000000}"/>
          </ac:grpSpMkLst>
        </pc:grpChg>
        <pc:picChg chg="del mod">
          <ac:chgData name="Winter Party" userId="74d09138-3fcf-41b1-b42d-3c5644736d0c" providerId="ADAL" clId="{E1B64992-C4A3-46BD-92F9-D860028F3AB3}" dt="2022-11-15T14:13:54.236" v="100" actId="478"/>
          <ac:picMkLst>
            <pc:docMk/>
            <pc:sldMk cId="0" sldId="269"/>
            <ac:picMk id="401" creationId="{00000000-0000-0000-0000-000000000000}"/>
          </ac:picMkLst>
        </pc:picChg>
      </pc:sldChg>
      <pc:sldChg chg="delSp mod">
        <pc:chgData name="Winter Party" userId="74d09138-3fcf-41b1-b42d-3c5644736d0c" providerId="ADAL" clId="{E1B64992-C4A3-46BD-92F9-D860028F3AB3}" dt="2022-11-15T14:13:57.609" v="101" actId="478"/>
        <pc:sldMkLst>
          <pc:docMk/>
          <pc:sldMk cId="0" sldId="270"/>
        </pc:sldMkLst>
        <pc:picChg chg="del">
          <ac:chgData name="Winter Party" userId="74d09138-3fcf-41b1-b42d-3c5644736d0c" providerId="ADAL" clId="{E1B64992-C4A3-46BD-92F9-D860028F3AB3}" dt="2022-11-15T14:13:57.609" v="101" actId="478"/>
          <ac:picMkLst>
            <pc:docMk/>
            <pc:sldMk cId="0" sldId="270"/>
            <ac:picMk id="426" creationId="{00000000-0000-0000-0000-000000000000}"/>
          </ac:picMkLst>
        </pc:picChg>
      </pc:sldChg>
      <pc:sldChg chg="delSp mod">
        <pc:chgData name="Winter Party" userId="74d09138-3fcf-41b1-b42d-3c5644736d0c" providerId="ADAL" clId="{E1B64992-C4A3-46BD-92F9-D860028F3AB3}" dt="2022-11-15T14:14:00.733" v="102" actId="478"/>
        <pc:sldMkLst>
          <pc:docMk/>
          <pc:sldMk cId="0" sldId="271"/>
        </pc:sldMkLst>
        <pc:picChg chg="del">
          <ac:chgData name="Winter Party" userId="74d09138-3fcf-41b1-b42d-3c5644736d0c" providerId="ADAL" clId="{E1B64992-C4A3-46BD-92F9-D860028F3AB3}" dt="2022-11-15T14:14:00.733" v="102" actId="478"/>
          <ac:picMkLst>
            <pc:docMk/>
            <pc:sldMk cId="0" sldId="271"/>
            <ac:picMk id="447" creationId="{00000000-0000-0000-0000-000000000000}"/>
          </ac:picMkLst>
        </pc:picChg>
      </pc:sldChg>
      <pc:sldChg chg="delSp mod">
        <pc:chgData name="Winter Party" userId="74d09138-3fcf-41b1-b42d-3c5644736d0c" providerId="ADAL" clId="{E1B64992-C4A3-46BD-92F9-D860028F3AB3}" dt="2022-11-15T14:14:03.132" v="103" actId="478"/>
        <pc:sldMkLst>
          <pc:docMk/>
          <pc:sldMk cId="0" sldId="272"/>
        </pc:sldMkLst>
        <pc:picChg chg="del">
          <ac:chgData name="Winter Party" userId="74d09138-3fcf-41b1-b42d-3c5644736d0c" providerId="ADAL" clId="{E1B64992-C4A3-46BD-92F9-D860028F3AB3}" dt="2022-11-15T14:14:03.132" v="103" actId="478"/>
          <ac:picMkLst>
            <pc:docMk/>
            <pc:sldMk cId="0" sldId="272"/>
            <ac:picMk id="470" creationId="{00000000-0000-0000-0000-000000000000}"/>
          </ac:picMkLst>
        </pc:picChg>
      </pc:sldChg>
      <pc:sldChg chg="delSp mod">
        <pc:chgData name="Winter Party" userId="74d09138-3fcf-41b1-b42d-3c5644736d0c" providerId="ADAL" clId="{E1B64992-C4A3-46BD-92F9-D860028F3AB3}" dt="2022-11-15T14:14:05.666" v="104" actId="478"/>
        <pc:sldMkLst>
          <pc:docMk/>
          <pc:sldMk cId="0" sldId="273"/>
        </pc:sldMkLst>
        <pc:picChg chg="del">
          <ac:chgData name="Winter Party" userId="74d09138-3fcf-41b1-b42d-3c5644736d0c" providerId="ADAL" clId="{E1B64992-C4A3-46BD-92F9-D860028F3AB3}" dt="2022-11-15T14:14:05.666" v="104" actId="478"/>
          <ac:picMkLst>
            <pc:docMk/>
            <pc:sldMk cId="0" sldId="273"/>
            <ac:picMk id="484" creationId="{00000000-0000-0000-0000-000000000000}"/>
          </ac:picMkLst>
        </pc:picChg>
      </pc:sldChg>
      <pc:sldChg chg="delSp mod">
        <pc:chgData name="Winter Party" userId="74d09138-3fcf-41b1-b42d-3c5644736d0c" providerId="ADAL" clId="{E1B64992-C4A3-46BD-92F9-D860028F3AB3}" dt="2022-11-15T14:14:09.592" v="105" actId="478"/>
        <pc:sldMkLst>
          <pc:docMk/>
          <pc:sldMk cId="0" sldId="274"/>
        </pc:sldMkLst>
        <pc:picChg chg="del">
          <ac:chgData name="Winter Party" userId="74d09138-3fcf-41b1-b42d-3c5644736d0c" providerId="ADAL" clId="{E1B64992-C4A3-46BD-92F9-D860028F3AB3}" dt="2022-11-15T14:14:09.592" v="105" actId="478"/>
          <ac:picMkLst>
            <pc:docMk/>
            <pc:sldMk cId="0" sldId="274"/>
            <ac:picMk id="494" creationId="{00000000-0000-0000-0000-000000000000}"/>
          </ac:picMkLst>
        </pc:picChg>
      </pc:sldChg>
      <pc:sldChg chg="delSp mod">
        <pc:chgData name="Winter Party" userId="74d09138-3fcf-41b1-b42d-3c5644736d0c" providerId="ADAL" clId="{E1B64992-C4A3-46BD-92F9-D860028F3AB3}" dt="2022-11-15T14:14:12.443" v="106" actId="478"/>
        <pc:sldMkLst>
          <pc:docMk/>
          <pc:sldMk cId="0" sldId="275"/>
        </pc:sldMkLst>
        <pc:picChg chg="del">
          <ac:chgData name="Winter Party" userId="74d09138-3fcf-41b1-b42d-3c5644736d0c" providerId="ADAL" clId="{E1B64992-C4A3-46BD-92F9-D860028F3AB3}" dt="2022-11-15T14:14:12.443" v="106" actId="478"/>
          <ac:picMkLst>
            <pc:docMk/>
            <pc:sldMk cId="0" sldId="275"/>
            <ac:picMk id="507" creationId="{00000000-0000-0000-0000-000000000000}"/>
          </ac:picMkLst>
        </pc:picChg>
      </pc:sldChg>
      <pc:sldChg chg="delSp mod">
        <pc:chgData name="Winter Party" userId="74d09138-3fcf-41b1-b42d-3c5644736d0c" providerId="ADAL" clId="{E1B64992-C4A3-46BD-92F9-D860028F3AB3}" dt="2022-11-15T14:14:15.960" v="107" actId="478"/>
        <pc:sldMkLst>
          <pc:docMk/>
          <pc:sldMk cId="0" sldId="276"/>
        </pc:sldMkLst>
        <pc:picChg chg="del">
          <ac:chgData name="Winter Party" userId="74d09138-3fcf-41b1-b42d-3c5644736d0c" providerId="ADAL" clId="{E1B64992-C4A3-46BD-92F9-D860028F3AB3}" dt="2022-11-15T14:14:15.960" v="107" actId="478"/>
          <ac:picMkLst>
            <pc:docMk/>
            <pc:sldMk cId="0" sldId="276"/>
            <ac:picMk id="520" creationId="{00000000-0000-0000-0000-000000000000}"/>
          </ac:picMkLst>
        </pc:picChg>
      </pc:sldChg>
      <pc:sldChg chg="delSp mod">
        <pc:chgData name="Winter Party" userId="74d09138-3fcf-41b1-b42d-3c5644736d0c" providerId="ADAL" clId="{E1B64992-C4A3-46BD-92F9-D860028F3AB3}" dt="2022-11-15T14:14:19.251" v="108" actId="478"/>
        <pc:sldMkLst>
          <pc:docMk/>
          <pc:sldMk cId="0" sldId="278"/>
        </pc:sldMkLst>
        <pc:picChg chg="del">
          <ac:chgData name="Winter Party" userId="74d09138-3fcf-41b1-b42d-3c5644736d0c" providerId="ADAL" clId="{E1B64992-C4A3-46BD-92F9-D860028F3AB3}" dt="2022-11-15T14:14:19.251" v="108" actId="478"/>
          <ac:picMkLst>
            <pc:docMk/>
            <pc:sldMk cId="0" sldId="278"/>
            <ac:picMk id="545" creationId="{00000000-0000-0000-0000-000000000000}"/>
          </ac:picMkLst>
        </pc:picChg>
      </pc:sldChg>
      <pc:sldChg chg="delSp mod">
        <pc:chgData name="Winter Party" userId="74d09138-3fcf-41b1-b42d-3c5644736d0c" providerId="ADAL" clId="{E1B64992-C4A3-46BD-92F9-D860028F3AB3}" dt="2022-11-15T14:14:22.068" v="109" actId="478"/>
        <pc:sldMkLst>
          <pc:docMk/>
          <pc:sldMk cId="0" sldId="279"/>
        </pc:sldMkLst>
        <pc:picChg chg="del">
          <ac:chgData name="Winter Party" userId="74d09138-3fcf-41b1-b42d-3c5644736d0c" providerId="ADAL" clId="{E1B64992-C4A3-46BD-92F9-D860028F3AB3}" dt="2022-11-15T14:14:22.068" v="109" actId="478"/>
          <ac:picMkLst>
            <pc:docMk/>
            <pc:sldMk cId="0" sldId="279"/>
            <ac:picMk id="558" creationId="{00000000-0000-0000-0000-000000000000}"/>
          </ac:picMkLst>
        </pc:picChg>
      </pc:sldChg>
      <pc:sldChg chg="delSp mod">
        <pc:chgData name="Winter Party" userId="74d09138-3fcf-41b1-b42d-3c5644736d0c" providerId="ADAL" clId="{E1B64992-C4A3-46BD-92F9-D860028F3AB3}" dt="2022-11-15T14:14:24.167" v="110" actId="478"/>
        <pc:sldMkLst>
          <pc:docMk/>
          <pc:sldMk cId="0" sldId="280"/>
        </pc:sldMkLst>
        <pc:picChg chg="del">
          <ac:chgData name="Winter Party" userId="74d09138-3fcf-41b1-b42d-3c5644736d0c" providerId="ADAL" clId="{E1B64992-C4A3-46BD-92F9-D860028F3AB3}" dt="2022-11-15T14:14:24.167" v="110" actId="478"/>
          <ac:picMkLst>
            <pc:docMk/>
            <pc:sldMk cId="0" sldId="280"/>
            <ac:picMk id="571" creationId="{00000000-0000-0000-0000-000000000000}"/>
          </ac:picMkLst>
        </pc:picChg>
      </pc:sldChg>
      <pc:sldChg chg="delSp mod">
        <pc:chgData name="Winter Party" userId="74d09138-3fcf-41b1-b42d-3c5644736d0c" providerId="ADAL" clId="{E1B64992-C4A3-46BD-92F9-D860028F3AB3}" dt="2022-11-15T14:14:26.891" v="111" actId="478"/>
        <pc:sldMkLst>
          <pc:docMk/>
          <pc:sldMk cId="0" sldId="281"/>
        </pc:sldMkLst>
        <pc:picChg chg="del">
          <ac:chgData name="Winter Party" userId="74d09138-3fcf-41b1-b42d-3c5644736d0c" providerId="ADAL" clId="{E1B64992-C4A3-46BD-92F9-D860028F3AB3}" dt="2022-11-15T14:14:26.891" v="111" actId="478"/>
          <ac:picMkLst>
            <pc:docMk/>
            <pc:sldMk cId="0" sldId="281"/>
            <ac:picMk id="584" creationId="{00000000-0000-0000-0000-000000000000}"/>
          </ac:picMkLst>
        </pc:picChg>
      </pc:sldChg>
      <pc:sldChg chg="delSp mod">
        <pc:chgData name="Winter Party" userId="74d09138-3fcf-41b1-b42d-3c5644736d0c" providerId="ADAL" clId="{E1B64992-C4A3-46BD-92F9-D860028F3AB3}" dt="2022-11-15T14:14:29.044" v="112" actId="478"/>
        <pc:sldMkLst>
          <pc:docMk/>
          <pc:sldMk cId="0" sldId="282"/>
        </pc:sldMkLst>
        <pc:picChg chg="del">
          <ac:chgData name="Winter Party" userId="74d09138-3fcf-41b1-b42d-3c5644736d0c" providerId="ADAL" clId="{E1B64992-C4A3-46BD-92F9-D860028F3AB3}" dt="2022-11-15T14:14:29.044" v="112" actId="478"/>
          <ac:picMkLst>
            <pc:docMk/>
            <pc:sldMk cId="0" sldId="282"/>
            <ac:picMk id="604" creationId="{00000000-0000-0000-0000-000000000000}"/>
          </ac:picMkLst>
        </pc:picChg>
      </pc:sldChg>
      <pc:sldChg chg="delSp mod">
        <pc:chgData name="Winter Party" userId="74d09138-3fcf-41b1-b42d-3c5644736d0c" providerId="ADAL" clId="{E1B64992-C4A3-46BD-92F9-D860028F3AB3}" dt="2022-11-15T14:14:31.721" v="114" actId="478"/>
        <pc:sldMkLst>
          <pc:docMk/>
          <pc:sldMk cId="0" sldId="283"/>
        </pc:sldMkLst>
        <pc:picChg chg="del">
          <ac:chgData name="Winter Party" userId="74d09138-3fcf-41b1-b42d-3c5644736d0c" providerId="ADAL" clId="{E1B64992-C4A3-46BD-92F9-D860028F3AB3}" dt="2022-11-15T14:14:31.721" v="114" actId="478"/>
          <ac:picMkLst>
            <pc:docMk/>
            <pc:sldMk cId="0" sldId="283"/>
            <ac:picMk id="626" creationId="{00000000-0000-0000-0000-000000000000}"/>
          </ac:picMkLst>
        </pc:picChg>
        <pc:picChg chg="del">
          <ac:chgData name="Winter Party" userId="74d09138-3fcf-41b1-b42d-3c5644736d0c" providerId="ADAL" clId="{E1B64992-C4A3-46BD-92F9-D860028F3AB3}" dt="2022-11-15T14:14:31.141" v="113" actId="478"/>
          <ac:picMkLst>
            <pc:docMk/>
            <pc:sldMk cId="0" sldId="283"/>
            <ac:picMk id="629" creationId="{00000000-0000-0000-0000-000000000000}"/>
          </ac:picMkLst>
        </pc:picChg>
      </pc:sldChg>
      <pc:sldChg chg="delSp mod">
        <pc:chgData name="Winter Party" userId="74d09138-3fcf-41b1-b42d-3c5644736d0c" providerId="ADAL" clId="{E1B64992-C4A3-46BD-92F9-D860028F3AB3}" dt="2022-11-15T14:14:35.214" v="115" actId="478"/>
        <pc:sldMkLst>
          <pc:docMk/>
          <pc:sldMk cId="0" sldId="284"/>
        </pc:sldMkLst>
        <pc:picChg chg="del">
          <ac:chgData name="Winter Party" userId="74d09138-3fcf-41b1-b42d-3c5644736d0c" providerId="ADAL" clId="{E1B64992-C4A3-46BD-92F9-D860028F3AB3}" dt="2022-11-15T14:14:35.214" v="115" actId="478"/>
          <ac:picMkLst>
            <pc:docMk/>
            <pc:sldMk cId="0" sldId="284"/>
            <ac:picMk id="643" creationId="{00000000-0000-0000-0000-000000000000}"/>
          </ac:picMkLst>
        </pc:picChg>
      </pc:sldChg>
      <pc:sldChg chg="delSp mod">
        <pc:chgData name="Winter Party" userId="74d09138-3fcf-41b1-b42d-3c5644736d0c" providerId="ADAL" clId="{E1B64992-C4A3-46BD-92F9-D860028F3AB3}" dt="2022-11-15T14:14:37.313" v="116" actId="478"/>
        <pc:sldMkLst>
          <pc:docMk/>
          <pc:sldMk cId="0" sldId="285"/>
        </pc:sldMkLst>
        <pc:picChg chg="del">
          <ac:chgData name="Winter Party" userId="74d09138-3fcf-41b1-b42d-3c5644736d0c" providerId="ADAL" clId="{E1B64992-C4A3-46BD-92F9-D860028F3AB3}" dt="2022-11-15T14:14:37.313" v="116" actId="478"/>
          <ac:picMkLst>
            <pc:docMk/>
            <pc:sldMk cId="0" sldId="285"/>
            <ac:picMk id="651" creationId="{00000000-0000-0000-0000-000000000000}"/>
          </ac:picMkLst>
        </pc:picChg>
      </pc:sldChg>
      <pc:sldChg chg="delSp mod">
        <pc:chgData name="Winter Party" userId="74d09138-3fcf-41b1-b42d-3c5644736d0c" providerId="ADAL" clId="{E1B64992-C4A3-46BD-92F9-D860028F3AB3}" dt="2022-11-15T14:14:48.519" v="121" actId="478"/>
        <pc:sldMkLst>
          <pc:docMk/>
          <pc:sldMk cId="0" sldId="286"/>
        </pc:sldMkLst>
        <pc:picChg chg="del">
          <ac:chgData name="Winter Party" userId="74d09138-3fcf-41b1-b42d-3c5644736d0c" providerId="ADAL" clId="{E1B64992-C4A3-46BD-92F9-D860028F3AB3}" dt="2022-11-15T14:14:48.519" v="121" actId="478"/>
          <ac:picMkLst>
            <pc:docMk/>
            <pc:sldMk cId="0" sldId="286"/>
            <ac:picMk id="672" creationId="{00000000-0000-0000-0000-000000000000}"/>
          </ac:picMkLst>
        </pc:picChg>
      </pc:sldChg>
      <pc:sldChg chg="addSp delSp mod">
        <pc:chgData name="Winter Party" userId="74d09138-3fcf-41b1-b42d-3c5644736d0c" providerId="ADAL" clId="{E1B64992-C4A3-46BD-92F9-D860028F3AB3}" dt="2022-11-15T14:14:44.457" v="120" actId="478"/>
        <pc:sldMkLst>
          <pc:docMk/>
          <pc:sldMk cId="0" sldId="287"/>
        </pc:sldMkLst>
        <pc:picChg chg="add del">
          <ac:chgData name="Winter Party" userId="74d09138-3fcf-41b1-b42d-3c5644736d0c" providerId="ADAL" clId="{E1B64992-C4A3-46BD-92F9-D860028F3AB3}" dt="2022-11-15T14:14:42.651" v="119" actId="478"/>
          <ac:picMkLst>
            <pc:docMk/>
            <pc:sldMk cId="0" sldId="287"/>
            <ac:picMk id="693" creationId="{00000000-0000-0000-0000-000000000000}"/>
          </ac:picMkLst>
        </pc:picChg>
        <pc:picChg chg="del">
          <ac:chgData name="Winter Party" userId="74d09138-3fcf-41b1-b42d-3c5644736d0c" providerId="ADAL" clId="{E1B64992-C4A3-46BD-92F9-D860028F3AB3}" dt="2022-11-15T14:14:44.457" v="120" actId="478"/>
          <ac:picMkLst>
            <pc:docMk/>
            <pc:sldMk cId="0" sldId="287"/>
            <ac:picMk id="694" creationId="{00000000-0000-0000-0000-000000000000}"/>
          </ac:picMkLst>
        </pc:picChg>
        <pc:picChg chg="del">
          <ac:chgData name="Winter Party" userId="74d09138-3fcf-41b1-b42d-3c5644736d0c" providerId="ADAL" clId="{E1B64992-C4A3-46BD-92F9-D860028F3AB3}" dt="2022-11-15T14:14:39.205" v="117" actId="478"/>
          <ac:picMkLst>
            <pc:docMk/>
            <pc:sldMk cId="0" sldId="287"/>
            <ac:picMk id="703" creationId="{00000000-0000-0000-0000-000000000000}"/>
          </ac:picMkLst>
        </pc:picChg>
      </pc:sldChg>
      <pc:sldChg chg="delSp mod">
        <pc:chgData name="Winter Party" userId="74d09138-3fcf-41b1-b42d-3c5644736d0c" providerId="ADAL" clId="{E1B64992-C4A3-46BD-92F9-D860028F3AB3}" dt="2022-11-15T14:14:51.691" v="122" actId="478"/>
        <pc:sldMkLst>
          <pc:docMk/>
          <pc:sldMk cId="0" sldId="288"/>
        </pc:sldMkLst>
        <pc:picChg chg="del">
          <ac:chgData name="Winter Party" userId="74d09138-3fcf-41b1-b42d-3c5644736d0c" providerId="ADAL" clId="{E1B64992-C4A3-46BD-92F9-D860028F3AB3}" dt="2022-11-15T14:14:51.691" v="122" actId="478"/>
          <ac:picMkLst>
            <pc:docMk/>
            <pc:sldMk cId="0" sldId="288"/>
            <ac:picMk id="714" creationId="{00000000-0000-0000-0000-000000000000}"/>
          </ac:picMkLst>
        </pc:picChg>
      </pc:sldChg>
      <pc:sldChg chg="delSp mod">
        <pc:chgData name="Winter Party" userId="74d09138-3fcf-41b1-b42d-3c5644736d0c" providerId="ADAL" clId="{E1B64992-C4A3-46BD-92F9-D860028F3AB3}" dt="2022-11-15T14:14:54.068" v="123" actId="478"/>
        <pc:sldMkLst>
          <pc:docMk/>
          <pc:sldMk cId="0" sldId="289"/>
        </pc:sldMkLst>
        <pc:picChg chg="del">
          <ac:chgData name="Winter Party" userId="74d09138-3fcf-41b1-b42d-3c5644736d0c" providerId="ADAL" clId="{E1B64992-C4A3-46BD-92F9-D860028F3AB3}" dt="2022-11-15T14:14:54.068" v="123" actId="478"/>
          <ac:picMkLst>
            <pc:docMk/>
            <pc:sldMk cId="0" sldId="289"/>
            <ac:picMk id="726" creationId="{00000000-0000-0000-0000-000000000000}"/>
          </ac:picMkLst>
        </pc:picChg>
      </pc:sldChg>
      <pc:sldChg chg="delSp mod">
        <pc:chgData name="Winter Party" userId="74d09138-3fcf-41b1-b42d-3c5644736d0c" providerId="ADAL" clId="{E1B64992-C4A3-46BD-92F9-D860028F3AB3}" dt="2022-11-15T14:14:56.081" v="124" actId="478"/>
        <pc:sldMkLst>
          <pc:docMk/>
          <pc:sldMk cId="0" sldId="290"/>
        </pc:sldMkLst>
        <pc:picChg chg="del">
          <ac:chgData name="Winter Party" userId="74d09138-3fcf-41b1-b42d-3c5644736d0c" providerId="ADAL" clId="{E1B64992-C4A3-46BD-92F9-D860028F3AB3}" dt="2022-11-15T14:14:56.081" v="124" actId="478"/>
          <ac:picMkLst>
            <pc:docMk/>
            <pc:sldMk cId="0" sldId="290"/>
            <ac:picMk id="737" creationId="{00000000-0000-0000-0000-000000000000}"/>
          </ac:picMkLst>
        </pc:picChg>
      </pc:sldChg>
      <pc:sldChg chg="delSp mod">
        <pc:chgData name="Winter Party" userId="74d09138-3fcf-41b1-b42d-3c5644736d0c" providerId="ADAL" clId="{E1B64992-C4A3-46BD-92F9-D860028F3AB3}" dt="2022-11-15T14:14:58.523" v="125" actId="478"/>
        <pc:sldMkLst>
          <pc:docMk/>
          <pc:sldMk cId="0" sldId="291"/>
        </pc:sldMkLst>
        <pc:picChg chg="del">
          <ac:chgData name="Winter Party" userId="74d09138-3fcf-41b1-b42d-3c5644736d0c" providerId="ADAL" clId="{E1B64992-C4A3-46BD-92F9-D860028F3AB3}" dt="2022-11-15T14:14:58.523" v="125" actId="478"/>
          <ac:picMkLst>
            <pc:docMk/>
            <pc:sldMk cId="0" sldId="291"/>
            <ac:picMk id="748" creationId="{00000000-0000-0000-0000-000000000000}"/>
          </ac:picMkLst>
        </pc:picChg>
      </pc:sldChg>
      <pc:sldChg chg="delSp mod">
        <pc:chgData name="Winter Party" userId="74d09138-3fcf-41b1-b42d-3c5644736d0c" providerId="ADAL" clId="{E1B64992-C4A3-46BD-92F9-D860028F3AB3}" dt="2022-11-15T14:15:00.938" v="126" actId="478"/>
        <pc:sldMkLst>
          <pc:docMk/>
          <pc:sldMk cId="0" sldId="292"/>
        </pc:sldMkLst>
        <pc:picChg chg="del">
          <ac:chgData name="Winter Party" userId="74d09138-3fcf-41b1-b42d-3c5644736d0c" providerId="ADAL" clId="{E1B64992-C4A3-46BD-92F9-D860028F3AB3}" dt="2022-11-15T14:15:00.938" v="126" actId="478"/>
          <ac:picMkLst>
            <pc:docMk/>
            <pc:sldMk cId="0" sldId="292"/>
            <ac:picMk id="759" creationId="{00000000-0000-0000-0000-000000000000}"/>
          </ac:picMkLst>
        </pc:picChg>
      </pc:sldChg>
      <pc:sldChg chg="delSp modSp mod">
        <pc:chgData name="Winter Party" userId="74d09138-3fcf-41b1-b42d-3c5644736d0c" providerId="ADAL" clId="{E1B64992-C4A3-46BD-92F9-D860028F3AB3}" dt="2022-11-15T14:15:02.593" v="128" actId="478"/>
        <pc:sldMkLst>
          <pc:docMk/>
          <pc:sldMk cId="0" sldId="294"/>
        </pc:sldMkLst>
        <pc:picChg chg="del mod">
          <ac:chgData name="Winter Party" userId="74d09138-3fcf-41b1-b42d-3c5644736d0c" providerId="ADAL" clId="{E1B64992-C4A3-46BD-92F9-D860028F3AB3}" dt="2022-11-15T14:15:02.593" v="128" actId="478"/>
          <ac:picMkLst>
            <pc:docMk/>
            <pc:sldMk cId="0" sldId="294"/>
            <ac:picMk id="781" creationId="{00000000-0000-0000-0000-000000000000}"/>
          </ac:picMkLst>
        </pc:picChg>
      </pc:sldChg>
      <pc:sldChg chg="delSp mod">
        <pc:chgData name="Winter Party" userId="74d09138-3fcf-41b1-b42d-3c5644736d0c" providerId="ADAL" clId="{E1B64992-C4A3-46BD-92F9-D860028F3AB3}" dt="2022-11-15T14:15:05.032" v="129" actId="478"/>
        <pc:sldMkLst>
          <pc:docMk/>
          <pc:sldMk cId="0" sldId="295"/>
        </pc:sldMkLst>
        <pc:picChg chg="del">
          <ac:chgData name="Winter Party" userId="74d09138-3fcf-41b1-b42d-3c5644736d0c" providerId="ADAL" clId="{E1B64992-C4A3-46BD-92F9-D860028F3AB3}" dt="2022-11-15T14:15:05.032" v="129" actId="478"/>
          <ac:picMkLst>
            <pc:docMk/>
            <pc:sldMk cId="0" sldId="295"/>
            <ac:picMk id="792" creationId="{00000000-0000-0000-0000-000000000000}"/>
          </ac:picMkLst>
        </pc:picChg>
      </pc:sldChg>
      <pc:sldChg chg="delSp mod">
        <pc:chgData name="Winter Party" userId="74d09138-3fcf-41b1-b42d-3c5644736d0c" providerId="ADAL" clId="{E1B64992-C4A3-46BD-92F9-D860028F3AB3}" dt="2022-11-15T14:15:07.506" v="130" actId="478"/>
        <pc:sldMkLst>
          <pc:docMk/>
          <pc:sldMk cId="0" sldId="296"/>
        </pc:sldMkLst>
        <pc:picChg chg="del">
          <ac:chgData name="Winter Party" userId="74d09138-3fcf-41b1-b42d-3c5644736d0c" providerId="ADAL" clId="{E1B64992-C4A3-46BD-92F9-D860028F3AB3}" dt="2022-11-15T14:15:07.506" v="130" actId="478"/>
          <ac:picMkLst>
            <pc:docMk/>
            <pc:sldMk cId="0" sldId="296"/>
            <ac:picMk id="803" creationId="{00000000-0000-0000-0000-000000000000}"/>
          </ac:picMkLst>
        </pc:picChg>
      </pc:sldChg>
      <pc:sldChg chg="delSp mod">
        <pc:chgData name="Winter Party" userId="74d09138-3fcf-41b1-b42d-3c5644736d0c" providerId="ADAL" clId="{E1B64992-C4A3-46BD-92F9-D860028F3AB3}" dt="2022-11-15T14:15:09.872" v="131" actId="478"/>
        <pc:sldMkLst>
          <pc:docMk/>
          <pc:sldMk cId="0" sldId="297"/>
        </pc:sldMkLst>
        <pc:picChg chg="del">
          <ac:chgData name="Winter Party" userId="74d09138-3fcf-41b1-b42d-3c5644736d0c" providerId="ADAL" clId="{E1B64992-C4A3-46BD-92F9-D860028F3AB3}" dt="2022-11-15T14:15:09.872" v="131" actId="478"/>
          <ac:picMkLst>
            <pc:docMk/>
            <pc:sldMk cId="0" sldId="297"/>
            <ac:picMk id="814" creationId="{00000000-0000-0000-0000-000000000000}"/>
          </ac:picMkLst>
        </pc:picChg>
      </pc:sldChg>
      <pc:sldChg chg="delSp mod">
        <pc:chgData name="Winter Party" userId="74d09138-3fcf-41b1-b42d-3c5644736d0c" providerId="ADAL" clId="{E1B64992-C4A3-46BD-92F9-D860028F3AB3}" dt="2022-11-15T14:15:12.310" v="132" actId="478"/>
        <pc:sldMkLst>
          <pc:docMk/>
          <pc:sldMk cId="0" sldId="299"/>
        </pc:sldMkLst>
        <pc:picChg chg="del">
          <ac:chgData name="Winter Party" userId="74d09138-3fcf-41b1-b42d-3c5644736d0c" providerId="ADAL" clId="{E1B64992-C4A3-46BD-92F9-D860028F3AB3}" dt="2022-11-15T14:15:12.310" v="132" actId="478"/>
          <ac:picMkLst>
            <pc:docMk/>
            <pc:sldMk cId="0" sldId="299"/>
            <ac:picMk id="836" creationId="{00000000-0000-0000-0000-000000000000}"/>
          </ac:picMkLst>
        </pc:picChg>
      </pc:sldChg>
      <pc:sldChg chg="delSp mod">
        <pc:chgData name="Winter Party" userId="74d09138-3fcf-41b1-b42d-3c5644736d0c" providerId="ADAL" clId="{E1B64992-C4A3-46BD-92F9-D860028F3AB3}" dt="2022-11-15T14:15:15.704" v="133" actId="478"/>
        <pc:sldMkLst>
          <pc:docMk/>
          <pc:sldMk cId="0" sldId="301"/>
        </pc:sldMkLst>
        <pc:picChg chg="del">
          <ac:chgData name="Winter Party" userId="74d09138-3fcf-41b1-b42d-3c5644736d0c" providerId="ADAL" clId="{E1B64992-C4A3-46BD-92F9-D860028F3AB3}" dt="2022-11-15T14:15:15.704" v="133" actId="478"/>
          <ac:picMkLst>
            <pc:docMk/>
            <pc:sldMk cId="0" sldId="301"/>
            <ac:picMk id="856" creationId="{00000000-0000-0000-0000-000000000000}"/>
          </ac:picMkLst>
        </pc:picChg>
      </pc:sldChg>
      <pc:sldChg chg="delSp mod">
        <pc:chgData name="Winter Party" userId="74d09138-3fcf-41b1-b42d-3c5644736d0c" providerId="ADAL" clId="{E1B64992-C4A3-46BD-92F9-D860028F3AB3}" dt="2022-11-15T14:15:18.813" v="134" actId="478"/>
        <pc:sldMkLst>
          <pc:docMk/>
          <pc:sldMk cId="0" sldId="302"/>
        </pc:sldMkLst>
        <pc:picChg chg="del">
          <ac:chgData name="Winter Party" userId="74d09138-3fcf-41b1-b42d-3c5644736d0c" providerId="ADAL" clId="{E1B64992-C4A3-46BD-92F9-D860028F3AB3}" dt="2022-11-15T14:15:18.813" v="134" actId="478"/>
          <ac:picMkLst>
            <pc:docMk/>
            <pc:sldMk cId="0" sldId="302"/>
            <ac:picMk id="878" creationId="{00000000-0000-0000-0000-000000000000}"/>
          </ac:picMkLst>
        </pc:picChg>
      </pc:sldChg>
      <pc:sldChg chg="delSp mod">
        <pc:chgData name="Winter Party" userId="74d09138-3fcf-41b1-b42d-3c5644736d0c" providerId="ADAL" clId="{E1B64992-C4A3-46BD-92F9-D860028F3AB3}" dt="2022-11-15T14:15:20.858" v="135" actId="478"/>
        <pc:sldMkLst>
          <pc:docMk/>
          <pc:sldMk cId="0" sldId="303"/>
        </pc:sldMkLst>
        <pc:picChg chg="del">
          <ac:chgData name="Winter Party" userId="74d09138-3fcf-41b1-b42d-3c5644736d0c" providerId="ADAL" clId="{E1B64992-C4A3-46BD-92F9-D860028F3AB3}" dt="2022-11-15T14:15:20.858" v="135" actId="478"/>
          <ac:picMkLst>
            <pc:docMk/>
            <pc:sldMk cId="0" sldId="303"/>
            <ac:picMk id="901" creationId="{00000000-0000-0000-0000-000000000000}"/>
          </ac:picMkLst>
        </pc:picChg>
      </pc:sldChg>
      <pc:sldChg chg="delSp mod">
        <pc:chgData name="Winter Party" userId="74d09138-3fcf-41b1-b42d-3c5644736d0c" providerId="ADAL" clId="{E1B64992-C4A3-46BD-92F9-D860028F3AB3}" dt="2022-11-15T14:15:58.830" v="139" actId="478"/>
        <pc:sldMkLst>
          <pc:docMk/>
          <pc:sldMk cId="0" sldId="304"/>
        </pc:sldMkLst>
        <pc:picChg chg="del">
          <ac:chgData name="Winter Party" userId="74d09138-3fcf-41b1-b42d-3c5644736d0c" providerId="ADAL" clId="{E1B64992-C4A3-46BD-92F9-D860028F3AB3}" dt="2022-11-15T14:15:58.830" v="139" actId="478"/>
          <ac:picMkLst>
            <pc:docMk/>
            <pc:sldMk cId="0" sldId="304"/>
            <ac:picMk id="915" creationId="{00000000-0000-0000-0000-000000000000}"/>
          </ac:picMkLst>
        </pc:picChg>
      </pc:sldChg>
      <pc:sldChg chg="delSp mod">
        <pc:chgData name="Winter Party" userId="74d09138-3fcf-41b1-b42d-3c5644736d0c" providerId="ADAL" clId="{E1B64992-C4A3-46BD-92F9-D860028F3AB3}" dt="2022-11-15T14:15:56.460" v="138" actId="478"/>
        <pc:sldMkLst>
          <pc:docMk/>
          <pc:sldMk cId="0" sldId="305"/>
        </pc:sldMkLst>
        <pc:picChg chg="del">
          <ac:chgData name="Winter Party" userId="74d09138-3fcf-41b1-b42d-3c5644736d0c" providerId="ADAL" clId="{E1B64992-C4A3-46BD-92F9-D860028F3AB3}" dt="2022-11-15T14:15:56.460" v="138" actId="478"/>
          <ac:picMkLst>
            <pc:docMk/>
            <pc:sldMk cId="0" sldId="305"/>
            <ac:picMk id="92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2" name="Google Shape;1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348" name="Google Shape;34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
        <p:nvSpPr>
          <p:cNvPr id="349" name="Google Shape;349;p1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Table change </a:t>
            </a:r>
            <a:endParaRPr/>
          </a:p>
        </p:txBody>
      </p:sp>
      <p:sp>
        <p:nvSpPr>
          <p:cNvPr id="360" name="Google Shape;36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
        <p:nvSpPr>
          <p:cNvPr id="361" name="Google Shape;361;p15: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372" name="Google Shape;37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
        <p:nvSpPr>
          <p:cNvPr id="373" name="Google Shape;373;p1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383" name="Google Shape;383;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117b53b5ae0_10_10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406" name="Google Shape;40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29" name="Google Shape;42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2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25: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478" name="Google Shape;47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
        <p:nvSpPr>
          <p:cNvPr id="479" name="Google Shape;479;p2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488" name="Google Shape;48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
        <p:nvSpPr>
          <p:cNvPr id="489" name="Google Shape;489;p2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98" name="Google Shape;49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
        <p:nvSpPr>
          <p:cNvPr id="499" name="Google Shape;499;p3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86" name="Google Shape;186;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gf3a8d4be09_2_18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11" name="Google Shape;51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
        <p:nvSpPr>
          <p:cNvPr id="512" name="Google Shape;512;p1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24" name="Google Shape;52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
        <p:nvSpPr>
          <p:cNvPr id="525" name="Google Shape;525;p1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36" name="Google Shape;53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
        <p:nvSpPr>
          <p:cNvPr id="537" name="Google Shape;537;p3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49" name="Google Shape;549;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
        <p:nvSpPr>
          <p:cNvPr id="550" name="Google Shape;550;p4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62" name="Google Shape;562;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
        <p:nvSpPr>
          <p:cNvPr id="563" name="Google Shape;563;p4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75" name="Google Shape;57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
        <p:nvSpPr>
          <p:cNvPr id="576" name="Google Shape;576;p1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88" name="Google Shape;58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
        <p:nvSpPr>
          <p:cNvPr id="589" name="Google Shape;589;p2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What is the role of regression in ML</a:t>
            </a:r>
            <a:endParaRPr/>
          </a:p>
          <a:p>
            <a:pPr marL="457200" marR="0" lvl="0" indent="-228600" algn="l" rtl="0">
              <a:lnSpc>
                <a:spcPct val="100000"/>
              </a:lnSpc>
              <a:spcBef>
                <a:spcPts val="0"/>
              </a:spcBef>
              <a:spcAft>
                <a:spcPts val="0"/>
              </a:spcAft>
              <a:buClr>
                <a:srgbClr val="000000"/>
              </a:buClr>
              <a:buSzPts val="1400"/>
              <a:buFont typeface="Arial"/>
              <a:buNone/>
            </a:pPr>
            <a:r>
              <a:rPr lang="en-US" sz="1200"/>
              <a:t>Is regression supervised or unsupervised?</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08" name="Google Shape;60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
        <p:nvSpPr>
          <p:cNvPr id="609" name="Google Shape;609;p5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marL="457200" lvl="0" indent="-13970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classification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Classification algorithm is </a:t>
            </a:r>
            <a:r>
              <a:rPr lang="en-US" sz="1200" b="1" i="0" u="none" strike="noStrike" cap="none">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regression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Regression is </a:t>
            </a:r>
            <a:r>
              <a:rPr lang="en-US" sz="1200" b="1" i="0" u="none" strike="noStrike" cap="none">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marL="457200" lvl="0" indent="-139700" algn="l" rtl="0">
              <a:lnSpc>
                <a:spcPct val="100000"/>
              </a:lnSpc>
              <a:spcBef>
                <a:spcPts val="0"/>
              </a:spcBef>
              <a:spcAft>
                <a:spcPts val="0"/>
              </a:spcAft>
              <a:buSzPts val="1400"/>
              <a:buFont typeface="Arial"/>
              <a:buNone/>
            </a:pPr>
            <a:endParaRPr b="0"/>
          </a:p>
        </p:txBody>
      </p:sp>
      <p:sp>
        <p:nvSpPr>
          <p:cNvPr id="633" name="Google Shape;633;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
        <p:nvSpPr>
          <p:cNvPr id="634" name="Google Shape;634;p5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marL="457200" lvl="0" indent="-13970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classification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Classification algorithm is </a:t>
            </a:r>
            <a:r>
              <a:rPr lang="en-US" sz="1200" b="1" i="0" u="none" strike="noStrike" cap="none">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regression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Regression is </a:t>
            </a:r>
            <a:r>
              <a:rPr lang="en-US" sz="1200" b="1" i="0" u="none" strike="noStrike" cap="none">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marL="457200" lvl="0" indent="-139700" algn="l" rtl="0">
              <a:lnSpc>
                <a:spcPct val="100000"/>
              </a:lnSpc>
              <a:spcBef>
                <a:spcPts val="0"/>
              </a:spcBef>
              <a:spcAft>
                <a:spcPts val="0"/>
              </a:spcAft>
              <a:buSzPts val="1400"/>
              <a:buFont typeface="Arial"/>
              <a:buNone/>
            </a:pPr>
            <a:endParaRPr b="0"/>
          </a:p>
        </p:txBody>
      </p:sp>
      <p:sp>
        <p:nvSpPr>
          <p:cNvPr id="647" name="Google Shape;64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
        <p:nvSpPr>
          <p:cNvPr id="648" name="Google Shape;648;p2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09" name="Google Shape;20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Why Random Forest Regression is good?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Random Forest Regression model is </a:t>
            </a:r>
            <a:r>
              <a:rPr lang="en-US" sz="1200" b="1" i="0" u="none" strike="noStrike" cap="none">
                <a:solidFill>
                  <a:schemeClr val="dk1"/>
                </a:solidFill>
                <a:latin typeface="Calibri"/>
                <a:ea typeface="Calibri"/>
                <a:cs typeface="Calibri"/>
                <a:sym typeface="Calibri"/>
              </a:rPr>
              <a:t>powerful and accurate</a:t>
            </a:r>
            <a:r>
              <a:rPr lang="en-US" sz="1200" b="0" i="0" u="none" strike="noStrike" cap="none">
                <a:solidFill>
                  <a:schemeClr val="dk1"/>
                </a:solidFill>
                <a:latin typeface="Calibri"/>
                <a:ea typeface="Calibri"/>
                <a:cs typeface="Calibri"/>
                <a:sym typeface="Calibri"/>
              </a:rPr>
              <a:t>. It usually performs great on many problems, including features with non-linear relationships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How is XGBoost different from random forest?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One of the most important differences between XG Boost and Random forest is that the </a:t>
            </a:r>
            <a:r>
              <a:rPr lang="en-US" sz="1200" b="1" i="0" u="none" strike="noStrike" cap="none">
                <a:solidFill>
                  <a:schemeClr val="dk1"/>
                </a:solidFill>
                <a:latin typeface="Calibri"/>
                <a:ea typeface="Calibri"/>
                <a:cs typeface="Calibri"/>
                <a:sym typeface="Calibri"/>
              </a:rPr>
              <a:t>XGBoost always gives more importance to functional space when reducing the cost of a model while Random Forest tries to give more preferences to hyperparameters to optimize the model</a:t>
            </a: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n_estimators</a:t>
            </a:r>
            <a:r>
              <a:rPr lang="en-US" sz="1200" b="0" i="0" u="none" strike="noStrike" cap="none">
                <a:solidFill>
                  <a:schemeClr val="dk1"/>
                </a:solidFill>
                <a:latin typeface="Calibri"/>
                <a:ea typeface="Calibri"/>
                <a:cs typeface="Calibri"/>
                <a:sym typeface="Calibri"/>
              </a:rPr>
              <a:t> — the number of decision trees you will be running in the model</a:t>
            </a:r>
            <a:endParaRPr/>
          </a:p>
        </p:txBody>
      </p:sp>
      <p:sp>
        <p:nvSpPr>
          <p:cNvPr id="659" name="Google Shape;65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
        <p:nvSpPr>
          <p:cNvPr id="660" name="Google Shape;660;p5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8" name="Google Shape;678;p55: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8bbb7546d3_4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g18bbb7546d3_4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08" name="Google Shape;708;g18bbb7546d3_4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
        <p:nvSpPr>
          <p:cNvPr id="709" name="Google Shape;709;g18bbb7546d3_4_1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19" name="Google Shape;719;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33</a:t>
            </a:fld>
            <a:endParaRPr/>
          </a:p>
        </p:txBody>
      </p:sp>
      <p:sp>
        <p:nvSpPr>
          <p:cNvPr id="720" name="Google Shape;720;p2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30" name="Google Shape;730;p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34</a:t>
            </a:fld>
            <a:endParaRPr/>
          </a:p>
        </p:txBody>
      </p:sp>
      <p:sp>
        <p:nvSpPr>
          <p:cNvPr id="731" name="Google Shape;731;p5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41" name="Google Shape;741;p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35</a:t>
            </a:fld>
            <a:endParaRPr/>
          </a:p>
        </p:txBody>
      </p:sp>
      <p:sp>
        <p:nvSpPr>
          <p:cNvPr id="742" name="Google Shape;742;p5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52" name="Google Shape;752;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36</a:t>
            </a:fld>
            <a:endParaRPr/>
          </a:p>
        </p:txBody>
      </p:sp>
      <p:sp>
        <p:nvSpPr>
          <p:cNvPr id="753" name="Google Shape;753;p2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63" name="Google Shape;763;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37</a:t>
            </a:fld>
            <a:endParaRPr/>
          </a:p>
        </p:txBody>
      </p:sp>
      <p:sp>
        <p:nvSpPr>
          <p:cNvPr id="764" name="Google Shape;764;p3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74" name="Google Shape;774;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38</a:t>
            </a:fld>
            <a:endParaRPr/>
          </a:p>
        </p:txBody>
      </p:sp>
      <p:sp>
        <p:nvSpPr>
          <p:cNvPr id="775" name="Google Shape;775;p3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85" name="Google Shape;785;p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39</a:t>
            </a:fld>
            <a:endParaRPr/>
          </a:p>
        </p:txBody>
      </p:sp>
      <p:sp>
        <p:nvSpPr>
          <p:cNvPr id="786" name="Google Shape;786;p6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32" name="Google Shape;23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96" name="Google Shape;796;p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40</a:t>
            </a:fld>
            <a:endParaRPr/>
          </a:p>
        </p:txBody>
      </p:sp>
      <p:sp>
        <p:nvSpPr>
          <p:cNvPr id="797" name="Google Shape;797;p6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07" name="Google Shape;807;p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41</a:t>
            </a:fld>
            <a:endParaRPr/>
          </a:p>
        </p:txBody>
      </p:sp>
      <p:sp>
        <p:nvSpPr>
          <p:cNvPr id="808" name="Google Shape;808;p6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18" name="Google Shape;818;p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42</a:t>
            </a:fld>
            <a:endParaRPr/>
          </a:p>
        </p:txBody>
      </p:sp>
      <p:sp>
        <p:nvSpPr>
          <p:cNvPr id="819" name="Google Shape;819;p6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 name="Google Shape;828;p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29" name="Google Shape;829;p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43</a:t>
            </a:fld>
            <a:endParaRPr/>
          </a:p>
        </p:txBody>
      </p:sp>
      <p:sp>
        <p:nvSpPr>
          <p:cNvPr id="830" name="Google Shape;830;p6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 name="Google Shape;839;p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40" name="Google Shape;840;p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44</a:t>
            </a:fld>
            <a:endParaRPr/>
          </a:p>
        </p:txBody>
      </p:sp>
      <p:sp>
        <p:nvSpPr>
          <p:cNvPr id="841" name="Google Shape;841;p65: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1" name="Google Shape;851;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sp>
        <p:nvSpPr>
          <p:cNvPr id="852" name="Google Shape;852;g119d570088c_0_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0" name="Google Shape;86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1" name="Google Shape;861;p2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3" name="Google Shape;883;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84" name="Google Shape;884;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
        <p:nvSpPr>
          <p:cNvPr id="885" name="Google Shape;885;p3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8" name="Google Shape;908;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09" name="Google Shape;909;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48</a:t>
            </a:fld>
            <a:endParaRPr/>
          </a:p>
        </p:txBody>
      </p:sp>
      <p:sp>
        <p:nvSpPr>
          <p:cNvPr id="910" name="Google Shape;910;p3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19" name="Google Shape;919;p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49</a:t>
            </a:fld>
            <a:endParaRPr/>
          </a:p>
        </p:txBody>
      </p:sp>
      <p:sp>
        <p:nvSpPr>
          <p:cNvPr id="920" name="Google Shape;920;p6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55" name="Google Shape;25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US" sz="1100"/>
              <a:t>Pycharm add Tableau</a:t>
            </a:r>
            <a:endParaRPr/>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278" name="Google Shape;278;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119c79fd7f2_1_5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6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6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6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7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7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7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7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a:p>
        </p:txBody>
      </p:sp>
      <p:cxnSp>
        <p:nvCxnSpPr>
          <p:cNvPr id="82" name="Google Shape;82;p77"/>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3"/>
        <p:cNvGrpSpPr/>
        <p:nvPr/>
      </p:nvGrpSpPr>
      <p:grpSpPr>
        <a:xfrm>
          <a:off x="0" y="0"/>
          <a:ext cx="0" cy="0"/>
          <a:chOff x="0" y="0"/>
          <a:chExt cx="0" cy="0"/>
        </a:xfrm>
      </p:grpSpPr>
      <p:sp>
        <p:nvSpPr>
          <p:cNvPr id="84" name="Google Shape;84;p78"/>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400"/>
              <a:buFont typeface="Garamond"/>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78"/>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86" name="Google Shape;86;p78"/>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840"/>
              <a:buNone/>
              <a:defRPr sz="16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87" name="Google Shape;87;p7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7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7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cxnSp>
        <p:nvCxnSpPr>
          <p:cNvPr id="90" name="Google Shape;90;p78"/>
          <p:cNvCxnSpPr/>
          <p:nvPr/>
        </p:nvCxnSpPr>
        <p:spPr>
          <a:xfrm>
            <a:off x="1396169" y="2912533"/>
            <a:ext cx="35144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1"/>
        <p:cNvGrpSpPr/>
        <p:nvPr/>
      </p:nvGrpSpPr>
      <p:grpSpPr>
        <a:xfrm>
          <a:off x="0" y="0"/>
          <a:ext cx="0" cy="0"/>
          <a:chOff x="0" y="0"/>
          <a:chExt cx="0" cy="0"/>
        </a:xfrm>
      </p:grpSpPr>
      <p:sp>
        <p:nvSpPr>
          <p:cNvPr id="92" name="Google Shape;92;p79"/>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800"/>
              <a:buFont typeface="Garamond"/>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79"/>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94" name="Google Shape;94;p79"/>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normAutofit/>
          </a:bodyPr>
          <a:lstStyle>
            <a:lvl1pPr marL="457200" lvl="0" indent="-228600" algn="ctr">
              <a:spcBef>
                <a:spcPts val="360"/>
              </a:spcBef>
              <a:spcAft>
                <a:spcPts val="0"/>
              </a:spcAft>
              <a:buSzPts val="2070"/>
              <a:buNone/>
              <a:defRPr sz="18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95" name="Google Shape;95;p7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7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7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98"/>
        <p:cNvGrpSpPr/>
        <p:nvPr/>
      </p:nvGrpSpPr>
      <p:grpSpPr>
        <a:xfrm>
          <a:off x="0" y="0"/>
          <a:ext cx="0" cy="0"/>
          <a:chOff x="0" y="0"/>
          <a:chExt cx="0" cy="0"/>
        </a:xfrm>
      </p:grpSpPr>
      <p:sp>
        <p:nvSpPr>
          <p:cNvPr id="99" name="Google Shape;99;p80"/>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400"/>
              <a:buFont typeface="Garamond"/>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80"/>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101" name="Google Shape;101;p80"/>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spcBef>
                <a:spcPts val="280"/>
              </a:spcBef>
              <a:spcAft>
                <a:spcPts val="0"/>
              </a:spcAft>
              <a:buSzPts val="1610"/>
              <a:buNone/>
              <a:defRPr sz="14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102" name="Google Shape;102;p8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8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8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5"/>
        <p:cNvGrpSpPr/>
        <p:nvPr/>
      </p:nvGrpSpPr>
      <p:grpSpPr>
        <a:xfrm>
          <a:off x="0" y="0"/>
          <a:ext cx="0" cy="0"/>
          <a:chOff x="0" y="0"/>
          <a:chExt cx="0" cy="0"/>
        </a:xfrm>
      </p:grpSpPr>
      <p:sp>
        <p:nvSpPr>
          <p:cNvPr id="106" name="Google Shape;106;p81"/>
          <p:cNvSpPr txBox="1">
            <a:spLocks noGrp="1"/>
          </p:cNvSpPr>
          <p:nvPr>
            <p:ph type="title"/>
          </p:nvPr>
        </p:nvSpPr>
        <p:spPr>
          <a:xfrm>
            <a:off x="1303868" y="982132"/>
            <a:ext cx="9592732" cy="29548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3200"/>
              <a:buFont typeface="Garamond"/>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81"/>
          <p:cNvSpPr txBox="1">
            <a:spLocks noGrp="1"/>
          </p:cNvSpPr>
          <p:nvPr>
            <p:ph type="body" idx="1"/>
          </p:nvPr>
        </p:nvSpPr>
        <p:spPr>
          <a:xfrm>
            <a:off x="1303868" y="4343399"/>
            <a:ext cx="9592732"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08" name="Google Shape;108;p8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8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8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cxnSp>
        <p:nvCxnSpPr>
          <p:cNvPr id="111" name="Google Shape;111;p81"/>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2"/>
        <p:cNvGrpSpPr/>
        <p:nvPr/>
      </p:nvGrpSpPr>
      <p:grpSpPr>
        <a:xfrm>
          <a:off x="0" y="0"/>
          <a:ext cx="0" cy="0"/>
          <a:chOff x="0" y="0"/>
          <a:chExt cx="0" cy="0"/>
        </a:xfrm>
      </p:grpSpPr>
      <p:sp>
        <p:nvSpPr>
          <p:cNvPr id="113" name="Google Shape;113;p82"/>
          <p:cNvSpPr txBox="1">
            <a:spLocks noGrp="1"/>
          </p:cNvSpPr>
          <p:nvPr>
            <p:ph type="title"/>
          </p:nvPr>
        </p:nvSpPr>
        <p:spPr>
          <a:xfrm>
            <a:off x="1446213" y="982132"/>
            <a:ext cx="9296398" cy="2370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Garamond"/>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82"/>
          <p:cNvSpPr txBox="1">
            <a:spLocks noGrp="1"/>
          </p:cNvSpPr>
          <p:nvPr>
            <p:ph type="body" idx="1"/>
          </p:nvPr>
        </p:nvSpPr>
        <p:spPr>
          <a:xfrm>
            <a:off x="1674812" y="3352800"/>
            <a:ext cx="8839202" cy="584200"/>
          </a:xfrm>
          <a:prstGeom prst="rect">
            <a:avLst/>
          </a:prstGeom>
          <a:noFill/>
          <a:ln>
            <a:noFill/>
          </a:ln>
        </p:spPr>
        <p:txBody>
          <a:bodyPr spcFirstLastPara="1" wrap="square" lIns="91425" tIns="45700" rIns="91425" bIns="45700" anchor="ctr" anchorCtr="0">
            <a:normAutofit/>
          </a:bodyPr>
          <a:lstStyle>
            <a:lvl1pPr marL="457200" lvl="0" indent="-228600" algn="r">
              <a:spcBef>
                <a:spcPts val="400"/>
              </a:spcBef>
              <a:spcAft>
                <a:spcPts val="0"/>
              </a:spcAft>
              <a:buSzPts val="2300"/>
              <a:buFont typeface="Garamond"/>
              <a:buNone/>
              <a:defRPr sz="2000"/>
            </a:lvl1pPr>
            <a:lvl2pPr marL="914400" lvl="1" indent="-228600" algn="l">
              <a:spcBef>
                <a:spcPts val="600"/>
              </a:spcBef>
              <a:spcAft>
                <a:spcPts val="0"/>
              </a:spcAft>
              <a:buSzPts val="2300"/>
              <a:buFont typeface="Garamond"/>
              <a:buNone/>
              <a:defRPr/>
            </a:lvl2pPr>
            <a:lvl3pPr marL="1371600" lvl="2" indent="-228600" algn="l">
              <a:spcBef>
                <a:spcPts val="600"/>
              </a:spcBef>
              <a:spcAft>
                <a:spcPts val="0"/>
              </a:spcAft>
              <a:buSzPts val="2070"/>
              <a:buFont typeface="Garamond"/>
              <a:buNone/>
              <a:defRPr/>
            </a:lvl3pPr>
            <a:lvl4pPr marL="1828800" lvl="3" indent="-228600" algn="l">
              <a:spcBef>
                <a:spcPts val="600"/>
              </a:spcBef>
              <a:spcAft>
                <a:spcPts val="0"/>
              </a:spcAft>
              <a:buSzPts val="1840"/>
              <a:buFont typeface="Garamond"/>
              <a:buNone/>
              <a:defRPr/>
            </a:lvl4pPr>
            <a:lvl5pPr marL="2286000" lvl="4" indent="-228600" algn="l">
              <a:spcBef>
                <a:spcPts val="600"/>
              </a:spcBef>
              <a:spcAft>
                <a:spcPts val="0"/>
              </a:spcAft>
              <a:buSzPts val="1610"/>
              <a:buFont typeface="Garamond"/>
              <a:buNone/>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15" name="Google Shape;115;p82"/>
          <p:cNvSpPr txBox="1">
            <a:spLocks noGrp="1"/>
          </p:cNvSpPr>
          <p:nvPr>
            <p:ph type="body" idx="2"/>
          </p:nvPr>
        </p:nvSpPr>
        <p:spPr>
          <a:xfrm>
            <a:off x="1295401" y="4343399"/>
            <a:ext cx="9609666"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16" name="Google Shape;116;p8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8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8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
        <p:nvSpPr>
          <p:cNvPr id="119" name="Google Shape;119;p82"/>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20" name="Google Shape;120;p82"/>
          <p:cNvSpPr txBox="1"/>
          <p:nvPr/>
        </p:nvSpPr>
        <p:spPr>
          <a:xfrm>
            <a:off x="10600267" y="282787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21" name="Google Shape;121;p82"/>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2"/>
        <p:cNvGrpSpPr/>
        <p:nvPr/>
      </p:nvGrpSpPr>
      <p:grpSpPr>
        <a:xfrm>
          <a:off x="0" y="0"/>
          <a:ext cx="0" cy="0"/>
          <a:chOff x="0" y="0"/>
          <a:chExt cx="0" cy="0"/>
        </a:xfrm>
      </p:grpSpPr>
      <p:sp>
        <p:nvSpPr>
          <p:cNvPr id="123" name="Google Shape;123;p83"/>
          <p:cNvSpPr txBox="1">
            <a:spLocks noGrp="1"/>
          </p:cNvSpPr>
          <p:nvPr>
            <p:ph type="title"/>
          </p:nvPr>
        </p:nvSpPr>
        <p:spPr>
          <a:xfrm>
            <a:off x="1295402" y="3308581"/>
            <a:ext cx="9609668"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3200"/>
              <a:buFont typeface="Garamond"/>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83"/>
          <p:cNvSpPr txBox="1">
            <a:spLocks noGrp="1"/>
          </p:cNvSpPr>
          <p:nvPr>
            <p:ph type="body" idx="1"/>
          </p:nvPr>
        </p:nvSpPr>
        <p:spPr>
          <a:xfrm>
            <a:off x="1295401" y="4777381"/>
            <a:ext cx="9609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25" name="Google Shape;125;p8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8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8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8"/>
        <p:cNvGrpSpPr/>
        <p:nvPr/>
      </p:nvGrpSpPr>
      <p:grpSpPr>
        <a:xfrm>
          <a:off x="0" y="0"/>
          <a:ext cx="0" cy="0"/>
          <a:chOff x="0" y="0"/>
          <a:chExt cx="0" cy="0"/>
        </a:xfrm>
      </p:grpSpPr>
      <p:sp>
        <p:nvSpPr>
          <p:cNvPr id="129" name="Google Shape;129;p84"/>
          <p:cNvSpPr txBox="1">
            <a:spLocks noGrp="1"/>
          </p:cNvSpPr>
          <p:nvPr>
            <p:ph type="title"/>
          </p:nvPr>
        </p:nvSpPr>
        <p:spPr>
          <a:xfrm>
            <a:off x="1446213" y="982132"/>
            <a:ext cx="9296398"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Garamond"/>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84"/>
          <p:cNvSpPr txBox="1">
            <a:spLocks noGrp="1"/>
          </p:cNvSpPr>
          <p:nvPr>
            <p:ph type="body" idx="1"/>
          </p:nvPr>
        </p:nvSpPr>
        <p:spPr>
          <a:xfrm>
            <a:off x="1295401" y="3639312"/>
            <a:ext cx="9609668" cy="88696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31" name="Google Shape;131;p84"/>
          <p:cNvSpPr txBox="1">
            <a:spLocks noGrp="1"/>
          </p:cNvSpPr>
          <p:nvPr>
            <p:ph type="body" idx="2"/>
          </p:nvPr>
        </p:nvSpPr>
        <p:spPr>
          <a:xfrm>
            <a:off x="1295401" y="4529667"/>
            <a:ext cx="9609668" cy="1346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32" name="Google Shape;132;p8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8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8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
        <p:nvSpPr>
          <p:cNvPr id="135" name="Google Shape;135;p84"/>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36" name="Google Shape;136;p84"/>
          <p:cNvSpPr txBox="1"/>
          <p:nvPr/>
        </p:nvSpPr>
        <p:spPr>
          <a:xfrm>
            <a:off x="10600267" y="2599261"/>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37" name="Google Shape;137;p84"/>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38"/>
        <p:cNvGrpSpPr/>
        <p:nvPr/>
      </p:nvGrpSpPr>
      <p:grpSpPr>
        <a:xfrm>
          <a:off x="0" y="0"/>
          <a:ext cx="0" cy="0"/>
          <a:chOff x="0" y="0"/>
          <a:chExt cx="0" cy="0"/>
        </a:xfrm>
      </p:grpSpPr>
      <p:sp>
        <p:nvSpPr>
          <p:cNvPr id="139" name="Google Shape;139;p85"/>
          <p:cNvSpPr txBox="1">
            <a:spLocks noGrp="1"/>
          </p:cNvSpPr>
          <p:nvPr>
            <p:ph type="title"/>
          </p:nvPr>
        </p:nvSpPr>
        <p:spPr>
          <a:xfrm>
            <a:off x="1295401" y="982132"/>
            <a:ext cx="9609666"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85"/>
          <p:cNvSpPr txBox="1">
            <a:spLocks noGrp="1"/>
          </p:cNvSpPr>
          <p:nvPr>
            <p:ph type="body" idx="1"/>
          </p:nvPr>
        </p:nvSpPr>
        <p:spPr>
          <a:xfrm>
            <a:off x="1295401" y="3630168"/>
            <a:ext cx="9609668" cy="84124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3220"/>
              <a:buNone/>
              <a:defRPr sz="2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41" name="Google Shape;141;p85"/>
          <p:cNvSpPr txBox="1">
            <a:spLocks noGrp="1"/>
          </p:cNvSpPr>
          <p:nvPr>
            <p:ph type="body" idx="2"/>
          </p:nvPr>
        </p:nvSpPr>
        <p:spPr>
          <a:xfrm>
            <a:off x="1295400" y="4470399"/>
            <a:ext cx="9609670" cy="1405467"/>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42" name="Google Shape;142;p8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8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8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cxnSp>
        <p:nvCxnSpPr>
          <p:cNvPr id="145" name="Google Shape;145;p85"/>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6"/>
        <p:cNvGrpSpPr/>
        <p:nvPr/>
      </p:nvGrpSpPr>
      <p:grpSpPr>
        <a:xfrm>
          <a:off x="0" y="0"/>
          <a:ext cx="0" cy="0"/>
          <a:chOff x="0" y="0"/>
          <a:chExt cx="0" cy="0"/>
        </a:xfrm>
      </p:grpSpPr>
      <p:sp>
        <p:nvSpPr>
          <p:cNvPr id="147" name="Google Shape;147;p8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86"/>
          <p:cNvSpPr txBox="1">
            <a:spLocks noGrp="1"/>
          </p:cNvSpPr>
          <p:nvPr>
            <p:ph type="body" idx="1"/>
          </p:nvPr>
        </p:nvSpPr>
        <p:spPr>
          <a:xfrm rot="5400000">
            <a:off x="4436531" y="-584198"/>
            <a:ext cx="3318936" cy="9601196"/>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49" name="Google Shape;149;p8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8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8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cxnSp>
        <p:nvCxnSpPr>
          <p:cNvPr id="152" name="Google Shape;152;p86"/>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4"/>
        <p:cNvGrpSpPr/>
        <p:nvPr/>
      </p:nvGrpSpPr>
      <p:grpSpPr>
        <a:xfrm>
          <a:off x="0" y="0"/>
          <a:ext cx="0" cy="0"/>
          <a:chOff x="0" y="0"/>
          <a:chExt cx="0" cy="0"/>
        </a:xfrm>
      </p:grpSpPr>
      <p:sp>
        <p:nvSpPr>
          <p:cNvPr id="25" name="Google Shape;25;p69"/>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Clr>
                <a:schemeClr val="dk2"/>
              </a:buClr>
              <a:buSzPts val="1100"/>
              <a:buNone/>
              <a:defRPr/>
            </a:lvl2pPr>
            <a:lvl3pPr lvl="2" algn="l">
              <a:lnSpc>
                <a:spcPct val="100000"/>
              </a:lnSpc>
              <a:spcBef>
                <a:spcPts val="0"/>
              </a:spcBef>
              <a:spcAft>
                <a:spcPts val="0"/>
              </a:spcAft>
              <a:buClr>
                <a:schemeClr val="dk2"/>
              </a:buClr>
              <a:buSzPts val="1100"/>
              <a:buNone/>
              <a:defRPr/>
            </a:lvl3pPr>
            <a:lvl4pPr lvl="3" algn="l">
              <a:lnSpc>
                <a:spcPct val="100000"/>
              </a:lnSpc>
              <a:spcBef>
                <a:spcPts val="0"/>
              </a:spcBef>
              <a:spcAft>
                <a:spcPts val="0"/>
              </a:spcAft>
              <a:buClr>
                <a:schemeClr val="dk2"/>
              </a:buClr>
              <a:buSzPts val="1100"/>
              <a:buNone/>
              <a:defRPr/>
            </a:lvl4pPr>
            <a:lvl5pPr lvl="4" algn="l">
              <a:lnSpc>
                <a:spcPct val="100000"/>
              </a:lnSpc>
              <a:spcBef>
                <a:spcPts val="0"/>
              </a:spcBef>
              <a:spcAft>
                <a:spcPts val="0"/>
              </a:spcAft>
              <a:buClr>
                <a:schemeClr val="dk2"/>
              </a:buClr>
              <a:buSzPts val="1100"/>
              <a:buNone/>
              <a:defRPr/>
            </a:lvl5pPr>
            <a:lvl6pPr lvl="5" algn="l">
              <a:lnSpc>
                <a:spcPct val="100000"/>
              </a:lnSpc>
              <a:spcBef>
                <a:spcPts val="0"/>
              </a:spcBef>
              <a:spcAft>
                <a:spcPts val="0"/>
              </a:spcAft>
              <a:buClr>
                <a:schemeClr val="dk2"/>
              </a:buClr>
              <a:buSzPts val="1100"/>
              <a:buNone/>
              <a:defRPr/>
            </a:lvl6pPr>
            <a:lvl7pPr lvl="6" algn="l">
              <a:lnSpc>
                <a:spcPct val="100000"/>
              </a:lnSpc>
              <a:spcBef>
                <a:spcPts val="0"/>
              </a:spcBef>
              <a:spcAft>
                <a:spcPts val="0"/>
              </a:spcAft>
              <a:buClr>
                <a:schemeClr val="dk2"/>
              </a:buClr>
              <a:buSzPts val="1100"/>
              <a:buNone/>
              <a:defRPr/>
            </a:lvl7pPr>
            <a:lvl8pPr lvl="7" algn="l">
              <a:lnSpc>
                <a:spcPct val="100000"/>
              </a:lnSpc>
              <a:spcBef>
                <a:spcPts val="0"/>
              </a:spcBef>
              <a:spcAft>
                <a:spcPts val="0"/>
              </a:spcAft>
              <a:buClr>
                <a:schemeClr val="dk2"/>
              </a:buClr>
              <a:buSzPts val="1100"/>
              <a:buNone/>
              <a:defRPr/>
            </a:lvl8pPr>
            <a:lvl9pPr lvl="8" algn="l">
              <a:lnSpc>
                <a:spcPct val="100000"/>
              </a:lnSpc>
              <a:spcBef>
                <a:spcPts val="0"/>
              </a:spcBef>
              <a:spcAft>
                <a:spcPts val="0"/>
              </a:spcAft>
              <a:buClr>
                <a:schemeClr val="dk2"/>
              </a:buClr>
              <a:buSzPts val="1100"/>
              <a:buNone/>
              <a:defRPr/>
            </a:lvl9pPr>
          </a:lstStyle>
          <a:p>
            <a:endParaRPr/>
          </a:p>
        </p:txBody>
      </p:sp>
      <p:sp>
        <p:nvSpPr>
          <p:cNvPr id="26" name="Google Shape;26;p69"/>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87"/>
          <p:cNvSpPr txBox="1">
            <a:spLocks noGrp="1"/>
          </p:cNvSpPr>
          <p:nvPr>
            <p:ph type="title"/>
          </p:nvPr>
        </p:nvSpPr>
        <p:spPr>
          <a:xfrm rot="5400000">
            <a:off x="7497936" y="2483551"/>
            <a:ext cx="4893735" cy="189089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87"/>
          <p:cNvSpPr txBox="1">
            <a:spLocks noGrp="1"/>
          </p:cNvSpPr>
          <p:nvPr>
            <p:ph type="body" idx="1"/>
          </p:nvPr>
        </p:nvSpPr>
        <p:spPr>
          <a:xfrm rot="5400000">
            <a:off x="2565043" y="-287514"/>
            <a:ext cx="4893734" cy="743302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56" name="Google Shape;156;p8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8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8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cxnSp>
        <p:nvCxnSpPr>
          <p:cNvPr id="159" name="Google Shape;159;p87"/>
          <p:cNvCxnSpPr/>
          <p:nvPr/>
        </p:nvCxnSpPr>
        <p:spPr>
          <a:xfrm>
            <a:off x="8863890" y="990600"/>
            <a:ext cx="0" cy="487680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7"/>
        <p:cNvGrpSpPr/>
        <p:nvPr/>
      </p:nvGrpSpPr>
      <p:grpSpPr>
        <a:xfrm>
          <a:off x="0" y="0"/>
          <a:ext cx="0" cy="0"/>
          <a:chOff x="0" y="0"/>
          <a:chExt cx="0" cy="0"/>
        </a:xfrm>
      </p:grpSpPr>
      <p:sp>
        <p:nvSpPr>
          <p:cNvPr id="28" name="Google Shape;28;p70"/>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100000"/>
              </a:lnSpc>
              <a:spcBef>
                <a:spcPts val="0"/>
              </a:spcBef>
              <a:spcAft>
                <a:spcPts val="0"/>
              </a:spcAft>
              <a:buClr>
                <a:schemeClr val="dk2"/>
              </a:buClr>
              <a:buSzPts val="1400"/>
              <a:buNone/>
              <a:defRPr/>
            </a:lvl6pPr>
            <a:lvl7pPr lvl="6" algn="l">
              <a:lnSpc>
                <a:spcPct val="100000"/>
              </a:lnSpc>
              <a:spcBef>
                <a:spcPts val="0"/>
              </a:spcBef>
              <a:spcAft>
                <a:spcPts val="0"/>
              </a:spcAft>
              <a:buClr>
                <a:schemeClr val="dk2"/>
              </a:buClr>
              <a:buSzPts val="1400"/>
              <a:buNone/>
              <a:defRPr/>
            </a:lvl7pPr>
            <a:lvl8pPr lvl="7" algn="l">
              <a:lnSpc>
                <a:spcPct val="100000"/>
              </a:lnSpc>
              <a:spcBef>
                <a:spcPts val="0"/>
              </a:spcBef>
              <a:spcAft>
                <a:spcPts val="0"/>
              </a:spcAft>
              <a:buClr>
                <a:schemeClr val="dk2"/>
              </a:buClr>
              <a:buSzPts val="1400"/>
              <a:buNone/>
              <a:defRPr/>
            </a:lvl8pPr>
            <a:lvl9pPr lvl="8" algn="l">
              <a:lnSpc>
                <a:spcPct val="100000"/>
              </a:lnSpc>
              <a:spcBef>
                <a:spcPts val="0"/>
              </a:spcBef>
              <a:spcAft>
                <a:spcPts val="0"/>
              </a:spcAft>
              <a:buClr>
                <a:schemeClr val="dk2"/>
              </a:buClr>
              <a:buSzPts val="1400"/>
              <a:buNone/>
              <a:defRPr/>
            </a:lvl9pPr>
          </a:lstStyle>
          <a:p>
            <a:endParaRPr/>
          </a:p>
        </p:txBody>
      </p:sp>
      <p:sp>
        <p:nvSpPr>
          <p:cNvPr id="29" name="Google Shape;29;p7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2">
    <p:spTree>
      <p:nvGrpSpPr>
        <p:cNvPr id="1" name="Shape 30"/>
        <p:cNvGrpSpPr/>
        <p:nvPr/>
      </p:nvGrpSpPr>
      <p:grpSpPr>
        <a:xfrm>
          <a:off x="0" y="0"/>
          <a:ext cx="0" cy="0"/>
          <a:chOff x="0" y="0"/>
          <a:chExt cx="0" cy="0"/>
        </a:xfrm>
      </p:grpSpPr>
      <p:sp>
        <p:nvSpPr>
          <p:cNvPr id="31" name="Google Shape;31;p71"/>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Clr>
                <a:schemeClr val="dk2"/>
              </a:buClr>
              <a:buSzPts val="1400"/>
              <a:buNone/>
              <a:defRPr/>
            </a:lvl2pPr>
            <a:lvl3pPr lvl="2" algn="l">
              <a:lnSpc>
                <a:spcPct val="100000"/>
              </a:lnSpc>
              <a:spcBef>
                <a:spcPts val="0"/>
              </a:spcBef>
              <a:spcAft>
                <a:spcPts val="0"/>
              </a:spcAft>
              <a:buClr>
                <a:schemeClr val="dk2"/>
              </a:buClr>
              <a:buSzPts val="1400"/>
              <a:buNone/>
              <a:defRPr/>
            </a:lvl3pPr>
            <a:lvl4pPr lvl="3" algn="l">
              <a:lnSpc>
                <a:spcPct val="100000"/>
              </a:lnSpc>
              <a:spcBef>
                <a:spcPts val="0"/>
              </a:spcBef>
              <a:spcAft>
                <a:spcPts val="0"/>
              </a:spcAft>
              <a:buClr>
                <a:schemeClr val="dk2"/>
              </a:buClr>
              <a:buSzPts val="1400"/>
              <a:buNone/>
              <a:defRPr/>
            </a:lvl4pPr>
            <a:lvl5pPr lvl="4" algn="l">
              <a:lnSpc>
                <a:spcPct val="100000"/>
              </a:lnSpc>
              <a:spcBef>
                <a:spcPts val="0"/>
              </a:spcBef>
              <a:spcAft>
                <a:spcPts val="0"/>
              </a:spcAft>
              <a:buClr>
                <a:schemeClr val="dk2"/>
              </a:buClr>
              <a:buSzPts val="1400"/>
              <a:buNone/>
              <a:defRPr/>
            </a:lvl5pPr>
            <a:lvl6pPr lvl="5" algn="l">
              <a:lnSpc>
                <a:spcPct val="100000"/>
              </a:lnSpc>
              <a:spcBef>
                <a:spcPts val="0"/>
              </a:spcBef>
              <a:spcAft>
                <a:spcPts val="0"/>
              </a:spcAft>
              <a:buClr>
                <a:schemeClr val="dk2"/>
              </a:buClr>
              <a:buSzPts val="1400"/>
              <a:buNone/>
              <a:defRPr/>
            </a:lvl6pPr>
            <a:lvl7pPr lvl="6" algn="l">
              <a:lnSpc>
                <a:spcPct val="100000"/>
              </a:lnSpc>
              <a:spcBef>
                <a:spcPts val="0"/>
              </a:spcBef>
              <a:spcAft>
                <a:spcPts val="0"/>
              </a:spcAft>
              <a:buClr>
                <a:schemeClr val="dk2"/>
              </a:buClr>
              <a:buSzPts val="1400"/>
              <a:buNone/>
              <a:defRPr/>
            </a:lvl7pPr>
            <a:lvl8pPr lvl="7" algn="l">
              <a:lnSpc>
                <a:spcPct val="100000"/>
              </a:lnSpc>
              <a:spcBef>
                <a:spcPts val="0"/>
              </a:spcBef>
              <a:spcAft>
                <a:spcPts val="0"/>
              </a:spcAft>
              <a:buClr>
                <a:schemeClr val="dk2"/>
              </a:buClr>
              <a:buSzPts val="1400"/>
              <a:buNone/>
              <a:defRPr/>
            </a:lvl8pPr>
            <a:lvl9pPr lvl="8" algn="l">
              <a:lnSpc>
                <a:spcPct val="100000"/>
              </a:lnSpc>
              <a:spcBef>
                <a:spcPts val="0"/>
              </a:spcBef>
              <a:spcAft>
                <a:spcPts val="0"/>
              </a:spcAft>
              <a:buClr>
                <a:schemeClr val="dk2"/>
              </a:buClr>
              <a:buSzPts val="1400"/>
              <a:buNone/>
              <a:defRPr/>
            </a:lvl9pPr>
          </a:lstStyle>
          <a:p>
            <a:endParaRPr/>
          </a:p>
        </p:txBody>
      </p:sp>
      <p:sp>
        <p:nvSpPr>
          <p:cNvPr id="32" name="Google Shape;32;p7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3"/>
        <p:cNvGrpSpPr/>
        <p:nvPr/>
      </p:nvGrpSpPr>
      <p:grpSpPr>
        <a:xfrm>
          <a:off x="0" y="0"/>
          <a:ext cx="0" cy="0"/>
          <a:chOff x="0" y="0"/>
          <a:chExt cx="0" cy="0"/>
        </a:xfrm>
      </p:grpSpPr>
      <p:grpSp>
        <p:nvGrpSpPr>
          <p:cNvPr id="34" name="Google Shape;34;p72"/>
          <p:cNvGrpSpPr/>
          <p:nvPr/>
        </p:nvGrpSpPr>
        <p:grpSpPr>
          <a:xfrm>
            <a:off x="-16934" y="0"/>
            <a:ext cx="12231160" cy="6856214"/>
            <a:chOff x="-16934" y="0"/>
            <a:chExt cx="12231160" cy="6856214"/>
          </a:xfrm>
        </p:grpSpPr>
        <p:pic>
          <p:nvPicPr>
            <p:cNvPr id="35" name="Google Shape;35;p72" descr="HD-PanelTitleR1.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6" name="Google Shape;36;p72"/>
            <p:cNvSpPr/>
            <p:nvPr/>
          </p:nvSpPr>
          <p:spPr>
            <a:xfrm>
              <a:off x="2328332" y="1540931"/>
              <a:ext cx="7543802" cy="3835401"/>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72" descr="HDRibbonTitle-UniformTrim.png"/>
            <p:cNvPicPr preferRelativeResize="0"/>
            <p:nvPr/>
          </p:nvPicPr>
          <p:blipFill rotWithShape="1">
            <a:blip r:embed="rId3">
              <a:alphaModFix/>
            </a:blip>
            <a:srcRect/>
            <a:stretch/>
          </p:blipFill>
          <p:spPr>
            <a:xfrm>
              <a:off x="-16934" y="3147609"/>
              <a:ext cx="2478024" cy="612648"/>
            </a:xfrm>
            <a:prstGeom prst="rect">
              <a:avLst/>
            </a:prstGeom>
            <a:noFill/>
            <a:ln>
              <a:noFill/>
            </a:ln>
          </p:spPr>
        </p:pic>
        <p:pic>
          <p:nvPicPr>
            <p:cNvPr id="38" name="Google Shape;38;p72" descr="HDRibbonTitle-UniformTrim.png"/>
            <p:cNvPicPr preferRelativeResize="0"/>
            <p:nvPr/>
          </p:nvPicPr>
          <p:blipFill rotWithShape="1">
            <a:blip r:embed="rId3">
              <a:alphaModFix/>
            </a:blip>
            <a:srcRect/>
            <a:stretch/>
          </p:blipFill>
          <p:spPr>
            <a:xfrm>
              <a:off x="9736202" y="3147609"/>
              <a:ext cx="2478024" cy="612648"/>
            </a:xfrm>
            <a:prstGeom prst="rect">
              <a:avLst/>
            </a:prstGeom>
            <a:noFill/>
            <a:ln>
              <a:noFill/>
            </a:ln>
          </p:spPr>
        </p:pic>
      </p:grpSp>
      <p:sp>
        <p:nvSpPr>
          <p:cNvPr id="39" name="Google Shape;39;p72"/>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262626"/>
              </a:buClr>
              <a:buSzPts val="5400"/>
              <a:buFont typeface="Garamond"/>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72"/>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a:endParaRPr/>
          </a:p>
        </p:txBody>
      </p:sp>
      <p:sp>
        <p:nvSpPr>
          <p:cNvPr id="41" name="Google Shape;41;p72"/>
          <p:cNvSpPr txBox="1">
            <a:spLocks noGrp="1"/>
          </p:cNvSpPr>
          <p:nvPr>
            <p:ph type="dt" idx="10"/>
          </p:nvPr>
        </p:nvSpPr>
        <p:spPr>
          <a:xfrm>
            <a:off x="7983232" y="5037663"/>
            <a:ext cx="897467"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2"/>
          <p:cNvSpPr txBox="1">
            <a:spLocks noGrp="1"/>
          </p:cNvSpPr>
          <p:nvPr>
            <p:ph type="ftr" idx="11"/>
          </p:nvPr>
        </p:nvSpPr>
        <p:spPr>
          <a:xfrm>
            <a:off x="2692397" y="5037663"/>
            <a:ext cx="5214635"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2"/>
          <p:cNvSpPr txBox="1">
            <a:spLocks noGrp="1"/>
          </p:cNvSpPr>
          <p:nvPr>
            <p:ph type="sldNum" idx="12"/>
          </p:nvPr>
        </p:nvSpPr>
        <p:spPr>
          <a:xfrm>
            <a:off x="8956900" y="5037663"/>
            <a:ext cx="55116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cxnSp>
        <p:nvCxnSpPr>
          <p:cNvPr id="44" name="Google Shape;44;p72"/>
          <p:cNvCxnSpPr/>
          <p:nvPr/>
        </p:nvCxnSpPr>
        <p:spPr>
          <a:xfrm>
            <a:off x="2692399" y="3522131"/>
            <a:ext cx="681566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cxnSp>
        <p:nvCxnSpPr>
          <p:cNvPr id="46" name="Google Shape;46;p73"/>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47" name="Google Shape;47;p7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3"/>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49" name="Google Shape;49;p7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74"/>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4400"/>
              <a:buFont typeface="Garamond"/>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4"/>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normAutofit/>
          </a:bodyPr>
          <a:lstStyle>
            <a:lvl1pPr marL="457200" lvl="0" indent="-228600" algn="ctr">
              <a:spcBef>
                <a:spcPts val="48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55" name="Google Shape;55;p7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a:p>
        </p:txBody>
      </p:sp>
      <p:cxnSp>
        <p:nvCxnSpPr>
          <p:cNvPr id="58" name="Google Shape;58;p74"/>
          <p:cNvCxnSpPr/>
          <p:nvPr/>
        </p:nvCxnSpPr>
        <p:spPr>
          <a:xfrm>
            <a:off x="2012723" y="3710585"/>
            <a:ext cx="816338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cxnSp>
        <p:nvCxnSpPr>
          <p:cNvPr id="60" name="Google Shape;60;p75"/>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61" name="Google Shape;61;p7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5"/>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3" name="Google Shape;63;p75"/>
          <p:cNvSpPr txBox="1">
            <a:spLocks noGrp="1"/>
          </p:cNvSpPr>
          <p:nvPr>
            <p:ph type="body" idx="2"/>
          </p:nvPr>
        </p:nvSpPr>
        <p:spPr>
          <a:xfrm>
            <a:off x="6181344"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4" name="Google Shape;64;p7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7"/>
        <p:cNvGrpSpPr/>
        <p:nvPr/>
      </p:nvGrpSpPr>
      <p:grpSpPr>
        <a:xfrm>
          <a:off x="0" y="0"/>
          <a:ext cx="0" cy="0"/>
          <a:chOff x="0" y="0"/>
          <a:chExt cx="0" cy="0"/>
        </a:xfrm>
      </p:grpSpPr>
      <p:sp>
        <p:nvSpPr>
          <p:cNvPr id="68" name="Google Shape;68;p7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6"/>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672"/>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70" name="Google Shape;70;p76"/>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71" name="Google Shape;71;p76"/>
          <p:cNvSpPr txBox="1">
            <a:spLocks noGrp="1"/>
          </p:cNvSpPr>
          <p:nvPr>
            <p:ph type="body" idx="3"/>
          </p:nvPr>
        </p:nvSpPr>
        <p:spPr>
          <a:xfrm>
            <a:off x="618067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672"/>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72" name="Google Shape;72;p76"/>
          <p:cNvSpPr txBox="1">
            <a:spLocks noGrp="1"/>
          </p:cNvSpPr>
          <p:nvPr>
            <p:ph type="body" idx="4"/>
          </p:nvPr>
        </p:nvSpPr>
        <p:spPr>
          <a:xfrm>
            <a:off x="618067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73" name="Google Shape;73;p7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1000"/>
              <a:buFont typeface="Garamond"/>
              <a:buNone/>
              <a:defRPr/>
            </a:lvl1pPr>
            <a:lvl2pPr marL="0" lvl="1" indent="0" algn="r">
              <a:spcBef>
                <a:spcPts val="0"/>
              </a:spcBef>
              <a:spcAft>
                <a:spcPts val="0"/>
              </a:spcAft>
              <a:buClr>
                <a:schemeClr val="dk1"/>
              </a:buClr>
              <a:buSzPts val="1000"/>
              <a:buFont typeface="Garamond"/>
              <a:buNone/>
              <a:defRPr/>
            </a:lvl2pPr>
            <a:lvl3pPr marL="0" lvl="2" indent="0" algn="r">
              <a:spcBef>
                <a:spcPts val="0"/>
              </a:spcBef>
              <a:spcAft>
                <a:spcPts val="0"/>
              </a:spcAft>
              <a:buClr>
                <a:schemeClr val="dk1"/>
              </a:buClr>
              <a:buSzPts val="1000"/>
              <a:buFont typeface="Garamond"/>
              <a:buNone/>
              <a:defRPr/>
            </a:lvl3pPr>
            <a:lvl4pPr marL="0" lvl="3" indent="0" algn="r">
              <a:spcBef>
                <a:spcPts val="0"/>
              </a:spcBef>
              <a:spcAft>
                <a:spcPts val="0"/>
              </a:spcAft>
              <a:buClr>
                <a:schemeClr val="dk1"/>
              </a:buClr>
              <a:buSzPts val="1000"/>
              <a:buFont typeface="Garamond"/>
              <a:buNone/>
              <a:defRPr/>
            </a:lvl4pPr>
            <a:lvl5pPr marL="0" lvl="4" indent="0" algn="r">
              <a:spcBef>
                <a:spcPts val="0"/>
              </a:spcBef>
              <a:spcAft>
                <a:spcPts val="0"/>
              </a:spcAft>
              <a:buClr>
                <a:schemeClr val="dk1"/>
              </a:buClr>
              <a:buSzPts val="1000"/>
              <a:buFont typeface="Garamond"/>
              <a:buNone/>
              <a:defRPr/>
            </a:lvl5pPr>
            <a:lvl6pPr marL="0" lvl="5" indent="0" algn="r">
              <a:spcBef>
                <a:spcPts val="0"/>
              </a:spcBef>
              <a:spcAft>
                <a:spcPts val="0"/>
              </a:spcAft>
              <a:buClr>
                <a:schemeClr val="dk1"/>
              </a:buClr>
              <a:buSzPts val="1000"/>
              <a:buFont typeface="Garamond"/>
              <a:buNone/>
              <a:defRPr/>
            </a:lvl6pPr>
            <a:lvl7pPr marL="0" lvl="6" indent="0" algn="r">
              <a:spcBef>
                <a:spcPts val="0"/>
              </a:spcBef>
              <a:spcAft>
                <a:spcPts val="0"/>
              </a:spcAft>
              <a:buClr>
                <a:schemeClr val="dk1"/>
              </a:buClr>
              <a:buSzPts val="1000"/>
              <a:buFont typeface="Garamond"/>
              <a:buNone/>
              <a:defRPr/>
            </a:lvl7pPr>
            <a:lvl8pPr marL="0" lvl="7" indent="0" algn="r">
              <a:spcBef>
                <a:spcPts val="0"/>
              </a:spcBef>
              <a:spcAft>
                <a:spcPts val="0"/>
              </a:spcAft>
              <a:buClr>
                <a:schemeClr val="dk1"/>
              </a:buClr>
              <a:buSzPts val="1000"/>
              <a:buFont typeface="Garamond"/>
              <a:buNone/>
              <a:defRPr/>
            </a:lvl8pPr>
            <a:lvl9pPr marL="0" lvl="8" indent="0" algn="r">
              <a:spcBef>
                <a:spcPts val="0"/>
              </a:spcBef>
              <a:spcAft>
                <a:spcPts val="0"/>
              </a:spcAft>
              <a:buClr>
                <a:schemeClr val="dk1"/>
              </a:buClr>
              <a:buSzPts val="1000"/>
              <a:buFont typeface="Garamond"/>
              <a:buNone/>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cxnSp>
        <p:nvCxnSpPr>
          <p:cNvPr id="76" name="Google Shape;76;p76"/>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9"/>
        <p:cNvGrpSpPr/>
        <p:nvPr/>
      </p:nvGrpSpPr>
      <p:grpSpPr>
        <a:xfrm>
          <a:off x="0" y="0"/>
          <a:ext cx="0" cy="0"/>
          <a:chOff x="0" y="0"/>
          <a:chExt cx="0" cy="0"/>
        </a:xfrm>
      </p:grpSpPr>
      <p:grpSp>
        <p:nvGrpSpPr>
          <p:cNvPr id="10" name="Google Shape;10;p67"/>
          <p:cNvGrpSpPr/>
          <p:nvPr/>
        </p:nvGrpSpPr>
        <p:grpSpPr>
          <a:xfrm>
            <a:off x="-15736" y="0"/>
            <a:ext cx="12229962" cy="6856214"/>
            <a:chOff x="-15736" y="0"/>
            <a:chExt cx="12229962" cy="6856214"/>
          </a:xfrm>
        </p:grpSpPr>
        <p:pic>
          <p:nvPicPr>
            <p:cNvPr id="11" name="Google Shape;11;p67" descr="HD-PanelContent.png"/>
            <p:cNvPicPr preferRelativeResize="0"/>
            <p:nvPr/>
          </p:nvPicPr>
          <p:blipFill rotWithShape="1">
            <a:blip r:embed="rId23">
              <a:alphaModFix/>
            </a:blip>
            <a:srcRect/>
            <a:stretch/>
          </p:blipFill>
          <p:spPr>
            <a:xfrm>
              <a:off x="0" y="0"/>
              <a:ext cx="12188825" cy="6856214"/>
            </a:xfrm>
            <a:prstGeom prst="rect">
              <a:avLst/>
            </a:prstGeom>
            <a:noFill/>
            <a:ln>
              <a:noFill/>
            </a:ln>
          </p:spPr>
        </p:pic>
        <p:sp>
          <p:nvSpPr>
            <p:cNvPr id="12" name="Google Shape;12;p67"/>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67" descr="HDRibbonContent-UniformTrim.png"/>
            <p:cNvPicPr preferRelativeResize="0"/>
            <p:nvPr/>
          </p:nvPicPr>
          <p:blipFill rotWithShape="1">
            <a:blip r:embed="rId24">
              <a:alphaModFix/>
            </a:blip>
            <a:srcRect/>
            <a:stretch/>
          </p:blipFill>
          <p:spPr>
            <a:xfrm>
              <a:off x="-15736" y="3153832"/>
              <a:ext cx="777240" cy="606425"/>
            </a:xfrm>
            <a:prstGeom prst="rect">
              <a:avLst/>
            </a:prstGeom>
            <a:noFill/>
            <a:ln>
              <a:noFill/>
            </a:ln>
          </p:spPr>
        </p:pic>
        <p:pic>
          <p:nvPicPr>
            <p:cNvPr id="14" name="Google Shape;14;p67" descr="HDRibbonContent-UniformTrim.png"/>
            <p:cNvPicPr preferRelativeResize="0"/>
            <p:nvPr/>
          </p:nvPicPr>
          <p:blipFill rotWithShape="1">
            <a:blip r:embed="rId24">
              <a:alphaModFix/>
            </a:blip>
            <a:srcRect/>
            <a:stretch/>
          </p:blipFill>
          <p:spPr>
            <a:xfrm>
              <a:off x="11436986" y="3153832"/>
              <a:ext cx="777240" cy="606425"/>
            </a:xfrm>
            <a:prstGeom prst="rect">
              <a:avLst/>
            </a:prstGeom>
            <a:noFill/>
            <a:ln>
              <a:noFill/>
            </a:ln>
          </p:spPr>
        </p:pic>
      </p:grpSp>
      <p:sp>
        <p:nvSpPr>
          <p:cNvPr id="15" name="Google Shape;15;p6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6" name="Google Shape;16;p67"/>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7" name="Google Shape;17;p6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8" name="Google Shape;18;p6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9" name="Google Shape;19;p6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dk1"/>
              </a:buClr>
              <a:buSzPts val="1000"/>
              <a:buFont typeface="Garamond"/>
              <a:buNone/>
              <a:defRPr sz="1000" b="0" i="0" u="none" strike="noStrike" cap="none">
                <a:solidFill>
                  <a:schemeClr val="dk1"/>
                </a:solidFill>
                <a:latin typeface="Garamond"/>
                <a:ea typeface="Garamond"/>
                <a:cs typeface="Garamond"/>
                <a:sym typeface="Garamond"/>
              </a:defRPr>
            </a:lvl1pPr>
            <a:lvl2pPr marL="0" marR="0" lvl="1" indent="0" algn="r" rtl="0">
              <a:spcBef>
                <a:spcPts val="0"/>
              </a:spcBef>
              <a:spcAft>
                <a:spcPts val="0"/>
              </a:spcAft>
              <a:buClr>
                <a:schemeClr val="dk1"/>
              </a:buClr>
              <a:buSzPts val="1000"/>
              <a:buFont typeface="Garamond"/>
              <a:buNone/>
              <a:defRPr sz="1000" b="0" i="0" u="none" strike="noStrike" cap="none">
                <a:solidFill>
                  <a:schemeClr val="dk1"/>
                </a:solidFill>
                <a:latin typeface="Garamond"/>
                <a:ea typeface="Garamond"/>
                <a:cs typeface="Garamond"/>
                <a:sym typeface="Garamond"/>
              </a:defRPr>
            </a:lvl2pPr>
            <a:lvl3pPr marL="0" marR="0" lvl="2" indent="0" algn="r" rtl="0">
              <a:spcBef>
                <a:spcPts val="0"/>
              </a:spcBef>
              <a:spcAft>
                <a:spcPts val="0"/>
              </a:spcAft>
              <a:buClr>
                <a:schemeClr val="dk1"/>
              </a:buClr>
              <a:buSzPts val="1000"/>
              <a:buFont typeface="Garamond"/>
              <a:buNone/>
              <a:defRPr sz="1000" b="0" i="0" u="none" strike="noStrike" cap="none">
                <a:solidFill>
                  <a:schemeClr val="dk1"/>
                </a:solidFill>
                <a:latin typeface="Garamond"/>
                <a:ea typeface="Garamond"/>
                <a:cs typeface="Garamond"/>
                <a:sym typeface="Garamond"/>
              </a:defRPr>
            </a:lvl3pPr>
            <a:lvl4pPr marL="0" marR="0" lvl="3" indent="0" algn="r" rtl="0">
              <a:spcBef>
                <a:spcPts val="0"/>
              </a:spcBef>
              <a:spcAft>
                <a:spcPts val="0"/>
              </a:spcAft>
              <a:buClr>
                <a:schemeClr val="dk1"/>
              </a:buClr>
              <a:buSzPts val="1000"/>
              <a:buFont typeface="Garamond"/>
              <a:buNone/>
              <a:defRPr sz="1000" b="0" i="0" u="none" strike="noStrike" cap="none">
                <a:solidFill>
                  <a:schemeClr val="dk1"/>
                </a:solidFill>
                <a:latin typeface="Garamond"/>
                <a:ea typeface="Garamond"/>
                <a:cs typeface="Garamond"/>
                <a:sym typeface="Garamond"/>
              </a:defRPr>
            </a:lvl4pPr>
            <a:lvl5pPr marL="0" marR="0" lvl="4" indent="0" algn="r" rtl="0">
              <a:spcBef>
                <a:spcPts val="0"/>
              </a:spcBef>
              <a:spcAft>
                <a:spcPts val="0"/>
              </a:spcAft>
              <a:buClr>
                <a:schemeClr val="dk1"/>
              </a:buClr>
              <a:buSzPts val="1000"/>
              <a:buFont typeface="Garamond"/>
              <a:buNone/>
              <a:defRPr sz="1000" b="0" i="0" u="none" strike="noStrike" cap="none">
                <a:solidFill>
                  <a:schemeClr val="dk1"/>
                </a:solidFill>
                <a:latin typeface="Garamond"/>
                <a:ea typeface="Garamond"/>
                <a:cs typeface="Garamond"/>
                <a:sym typeface="Garamond"/>
              </a:defRPr>
            </a:lvl5pPr>
            <a:lvl6pPr marL="0" marR="0" lvl="5" indent="0" algn="r" rtl="0">
              <a:spcBef>
                <a:spcPts val="0"/>
              </a:spcBef>
              <a:spcAft>
                <a:spcPts val="0"/>
              </a:spcAft>
              <a:buClr>
                <a:schemeClr val="dk1"/>
              </a:buClr>
              <a:buSzPts val="1000"/>
              <a:buFont typeface="Garamond"/>
              <a:buNone/>
              <a:defRPr sz="1000" b="0" i="0" u="none" strike="noStrike" cap="none">
                <a:solidFill>
                  <a:schemeClr val="dk1"/>
                </a:solidFill>
                <a:latin typeface="Garamond"/>
                <a:ea typeface="Garamond"/>
                <a:cs typeface="Garamond"/>
                <a:sym typeface="Garamond"/>
              </a:defRPr>
            </a:lvl6pPr>
            <a:lvl7pPr marL="0" marR="0" lvl="6" indent="0" algn="r" rtl="0">
              <a:spcBef>
                <a:spcPts val="0"/>
              </a:spcBef>
              <a:spcAft>
                <a:spcPts val="0"/>
              </a:spcAft>
              <a:buClr>
                <a:schemeClr val="dk1"/>
              </a:buClr>
              <a:buSzPts val="1000"/>
              <a:buFont typeface="Garamond"/>
              <a:buNone/>
              <a:defRPr sz="1000" b="0" i="0" u="none" strike="noStrike" cap="none">
                <a:solidFill>
                  <a:schemeClr val="dk1"/>
                </a:solidFill>
                <a:latin typeface="Garamond"/>
                <a:ea typeface="Garamond"/>
                <a:cs typeface="Garamond"/>
                <a:sym typeface="Garamond"/>
              </a:defRPr>
            </a:lvl7pPr>
            <a:lvl8pPr marL="0" marR="0" lvl="7" indent="0" algn="r" rtl="0">
              <a:spcBef>
                <a:spcPts val="0"/>
              </a:spcBef>
              <a:spcAft>
                <a:spcPts val="0"/>
              </a:spcAft>
              <a:buClr>
                <a:schemeClr val="dk1"/>
              </a:buClr>
              <a:buSzPts val="1000"/>
              <a:buFont typeface="Garamond"/>
              <a:buNone/>
              <a:defRPr sz="1000" b="0" i="0" u="none" strike="noStrike" cap="none">
                <a:solidFill>
                  <a:schemeClr val="dk1"/>
                </a:solidFill>
                <a:latin typeface="Garamond"/>
                <a:ea typeface="Garamond"/>
                <a:cs typeface="Garamond"/>
                <a:sym typeface="Garamond"/>
              </a:defRPr>
            </a:lvl8pPr>
            <a:lvl9pPr marL="0" marR="0" lvl="8" indent="0" algn="r" rtl="0">
              <a:spcBef>
                <a:spcPts val="0"/>
              </a:spcBef>
              <a:spcAft>
                <a:spcPts val="0"/>
              </a:spcAft>
              <a:buClr>
                <a:schemeClr val="dk1"/>
              </a:buClr>
              <a:buSzPts val="1000"/>
              <a:buFont typeface="Garamond"/>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hyperlink" Target="http://drive.google.com/file/d/1l_9eqbVZUMt4QXbf01CtWwRrgrNEhwVS/view"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60.jp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package" Target="../embeddings/Microsoft_Excel_Worksheet.xlsx"/></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7" name="Google Shape;167;p2"/>
          <p:cNvSpPr txBox="1"/>
          <p:nvPr/>
        </p:nvSpPr>
        <p:spPr>
          <a:xfrm>
            <a:off x="1871000" y="1251875"/>
            <a:ext cx="8803800" cy="6618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lt1"/>
              </a:buClr>
              <a:buSzPts val="3100"/>
              <a:buFont typeface="Calibri"/>
              <a:buNone/>
            </a:pPr>
            <a:r>
              <a:rPr lang="en-US" sz="3100" b="1" i="0" u="none" strike="noStrike" cap="none">
                <a:solidFill>
                  <a:schemeClr val="lt1"/>
                </a:solidFill>
                <a:latin typeface="Calibri"/>
                <a:ea typeface="Calibri"/>
                <a:cs typeface="Calibri"/>
                <a:sym typeface="Calibri"/>
              </a:rPr>
              <a:t>FOOD RECOMMENDATION SYSTEM FOR CUSTOMER</a:t>
            </a:r>
            <a:endParaRPr sz="3100" b="1" i="0" u="none" strike="noStrike" cap="none">
              <a:solidFill>
                <a:schemeClr val="lt1"/>
              </a:solidFill>
              <a:latin typeface="Calibri"/>
              <a:ea typeface="Calibri"/>
              <a:cs typeface="Calibri"/>
              <a:sym typeface="Calibri"/>
            </a:endParaRPr>
          </a:p>
        </p:txBody>
      </p:sp>
      <p:sp>
        <p:nvSpPr>
          <p:cNvPr id="168" name="Google Shape;168;p2"/>
          <p:cNvSpPr txBox="1"/>
          <p:nvPr/>
        </p:nvSpPr>
        <p:spPr>
          <a:xfrm>
            <a:off x="8844625" y="3007200"/>
            <a:ext cx="2333400" cy="1108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lt1"/>
              </a:buClr>
              <a:buSzPts val="1500"/>
              <a:buFont typeface="Calibri"/>
              <a:buNone/>
            </a:pPr>
            <a:r>
              <a:rPr lang="en-US" sz="1500" b="1" i="0" u="none" strike="noStrike" cap="none">
                <a:solidFill>
                  <a:schemeClr val="lt1"/>
                </a:solidFill>
                <a:latin typeface="Calibri"/>
                <a:ea typeface="Calibri"/>
                <a:cs typeface="Calibri"/>
                <a:sym typeface="Calibri"/>
              </a:rPr>
              <a:t>BY</a:t>
            </a:r>
            <a:endParaRPr sz="1500" b="1" i="0" u="none" strike="noStrike" cap="none">
              <a:solidFill>
                <a:schemeClr val="lt1"/>
              </a:solidFill>
              <a:latin typeface="Calibri"/>
              <a:ea typeface="Calibri"/>
              <a:cs typeface="Calibri"/>
              <a:sym typeface="Calibri"/>
            </a:endParaRPr>
          </a:p>
          <a:p>
            <a:pPr marL="0" marR="0" lvl="0" indent="0" algn="l" rtl="0">
              <a:spcBef>
                <a:spcPts val="0"/>
              </a:spcBef>
              <a:spcAft>
                <a:spcPts val="0"/>
              </a:spcAft>
              <a:buClr>
                <a:schemeClr val="dk1"/>
              </a:buClr>
              <a:buSzPts val="1500"/>
              <a:buFont typeface="Garamond"/>
              <a:buNone/>
            </a:pPr>
            <a:endParaRPr sz="1500" b="1" i="0" u="none" strike="noStrike" cap="none">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1500"/>
              <a:buFont typeface="Calibri"/>
              <a:buNone/>
            </a:pPr>
            <a:r>
              <a:rPr lang="en-US" sz="1500" b="1" i="0" u="none" strike="noStrike" cap="none">
                <a:solidFill>
                  <a:schemeClr val="lt1"/>
                </a:solidFill>
                <a:latin typeface="Calibri"/>
                <a:ea typeface="Calibri"/>
                <a:cs typeface="Calibri"/>
                <a:sym typeface="Calibri"/>
              </a:rPr>
              <a:t>C. KISHORE KUMAR</a:t>
            </a:r>
            <a:endParaRPr sz="1500" b="1" i="0" u="none" strike="noStrike" cap="none">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1500"/>
              <a:buFont typeface="Calibri"/>
              <a:buNone/>
            </a:pPr>
            <a:r>
              <a:rPr lang="en-US" sz="1500" b="1" i="0" u="none" strike="noStrike" cap="none">
                <a:solidFill>
                  <a:schemeClr val="lt1"/>
                </a:solidFill>
                <a:latin typeface="Calibri"/>
                <a:ea typeface="Calibri"/>
                <a:cs typeface="Calibri"/>
                <a:sym typeface="Calibri"/>
              </a:rPr>
              <a:t>NOV’22</a:t>
            </a:r>
            <a:endParaRPr sz="1800" b="0" i="0" u="none" strike="noStrike" cap="none">
              <a:solidFill>
                <a:schemeClr val="lt1"/>
              </a:solidFill>
              <a:latin typeface="Calibri"/>
              <a:ea typeface="Calibri"/>
              <a:cs typeface="Calibri"/>
              <a:sym typeface="Calibri"/>
            </a:endParaRPr>
          </a:p>
        </p:txBody>
      </p:sp>
      <p:pic>
        <p:nvPicPr>
          <p:cNvPr id="169" name="Google Shape;169;p2"/>
          <p:cNvPicPr preferRelativeResize="0"/>
          <p:nvPr/>
        </p:nvPicPr>
        <p:blipFill rotWithShape="1">
          <a:blip r:embed="rId3">
            <a:alphaModFix/>
          </a:blip>
          <a:srcRect/>
          <a:stretch/>
        </p:blipFill>
        <p:spPr>
          <a:xfrm>
            <a:off x="776747" y="731314"/>
            <a:ext cx="10638505" cy="5396778"/>
          </a:xfrm>
          <a:prstGeom prst="rect">
            <a:avLst/>
          </a:prstGeom>
          <a:noFill/>
          <a:ln>
            <a:noFill/>
          </a:ln>
        </p:spPr>
      </p:pic>
      <p:sp>
        <p:nvSpPr>
          <p:cNvPr id="170" name="Google Shape;170;p2"/>
          <p:cNvSpPr txBox="1"/>
          <p:nvPr/>
        </p:nvSpPr>
        <p:spPr>
          <a:xfrm>
            <a:off x="2556387" y="2071926"/>
            <a:ext cx="6805313" cy="954077"/>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lt1"/>
              </a:buClr>
              <a:buSzPts val="2500"/>
              <a:buFont typeface="Calibri"/>
              <a:buNone/>
            </a:pPr>
            <a:r>
              <a:rPr lang="en-US" sz="2500" b="1" i="0" u="none" strike="noStrike" cap="none">
                <a:solidFill>
                  <a:schemeClr val="lt1"/>
                </a:solidFill>
                <a:latin typeface="Calibri"/>
                <a:ea typeface="Calibri"/>
                <a:cs typeface="Calibri"/>
                <a:sym typeface="Calibri"/>
              </a:rPr>
              <a:t>FOOD RECOMMENDATION SYSTEM </a:t>
            </a:r>
            <a:endParaRPr sz="2500" b="1" i="0" u="none" strike="noStrike" cap="none">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2500"/>
              <a:buFont typeface="Calibri"/>
              <a:buNone/>
            </a:pPr>
            <a:r>
              <a:rPr lang="en-US" sz="2500" b="1" i="0" u="none" strike="noStrike" cap="none">
                <a:solidFill>
                  <a:schemeClr val="lt1"/>
                </a:solidFill>
                <a:latin typeface="Calibri"/>
                <a:ea typeface="Calibri"/>
                <a:cs typeface="Calibri"/>
                <a:sym typeface="Calibri"/>
              </a:rPr>
              <a:t>									FOR CUSTOMER</a:t>
            </a:r>
            <a:endParaRPr sz="2500" b="1" i="0" u="none" strike="noStrike" cap="none">
              <a:solidFill>
                <a:schemeClr val="lt1"/>
              </a:solidFill>
              <a:latin typeface="Calibri"/>
              <a:ea typeface="Calibri"/>
              <a:cs typeface="Calibri"/>
              <a:sym typeface="Calibri"/>
            </a:endParaRPr>
          </a:p>
        </p:txBody>
      </p:sp>
      <p:sp>
        <p:nvSpPr>
          <p:cNvPr id="171" name="Google Shape;171;p2"/>
          <p:cNvSpPr txBox="1"/>
          <p:nvPr/>
        </p:nvSpPr>
        <p:spPr>
          <a:xfrm>
            <a:off x="2245175" y="3727425"/>
            <a:ext cx="2276400" cy="9234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lt1"/>
              </a:buClr>
              <a:buSzPts val="1600"/>
              <a:buFont typeface="Calibri"/>
              <a:buNone/>
            </a:pPr>
            <a:r>
              <a:rPr lang="en-US" sz="1600" b="1" i="0" u="none" strike="noStrike" cap="none">
                <a:solidFill>
                  <a:schemeClr val="lt1"/>
                </a:solidFill>
                <a:latin typeface="Calibri"/>
                <a:ea typeface="Calibri"/>
                <a:cs typeface="Calibri"/>
                <a:sym typeface="Calibri"/>
              </a:rPr>
              <a:t>BY</a:t>
            </a:r>
            <a:endParaRPr sz="1600" b="1" i="0" u="none" strike="noStrike" cap="none">
              <a:solidFill>
                <a:schemeClr val="lt1"/>
              </a:solidFill>
              <a:latin typeface="Calibri"/>
              <a:ea typeface="Calibri"/>
              <a:cs typeface="Calibri"/>
              <a:sym typeface="Calibri"/>
            </a:endParaRPr>
          </a:p>
          <a:p>
            <a:pPr marL="0" marR="0" lvl="0" indent="0" algn="l" rtl="0">
              <a:spcBef>
                <a:spcPts val="0"/>
              </a:spcBef>
              <a:spcAft>
                <a:spcPts val="0"/>
              </a:spcAft>
              <a:buClr>
                <a:schemeClr val="dk1"/>
              </a:buClr>
              <a:buSzPts val="1600"/>
              <a:buFont typeface="Garamond"/>
              <a:buNone/>
            </a:pPr>
            <a:endParaRPr sz="1600" b="1" i="0" u="none" strike="noStrike" cap="none">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1600"/>
              <a:buFont typeface="Calibri"/>
              <a:buNone/>
            </a:pPr>
            <a:r>
              <a:rPr lang="en-US" sz="1600" b="1" i="0" u="none" strike="noStrike" cap="none">
                <a:solidFill>
                  <a:schemeClr val="lt1"/>
                </a:solidFill>
                <a:latin typeface="Calibri"/>
                <a:ea typeface="Calibri"/>
                <a:cs typeface="Calibri"/>
                <a:sym typeface="Calibri"/>
              </a:rPr>
              <a:t>C. KISHORE KUMAR</a:t>
            </a:r>
            <a:endParaRPr sz="1600" b="1" i="0" u="none" strike="noStrike" cap="none">
              <a:solidFill>
                <a:schemeClr val="lt1"/>
              </a:solidFill>
              <a:latin typeface="Calibri"/>
              <a:ea typeface="Calibri"/>
              <a:cs typeface="Calibri"/>
              <a:sym typeface="Calibri"/>
            </a:endParaRPr>
          </a:p>
        </p:txBody>
      </p:sp>
      <p:sp>
        <p:nvSpPr>
          <p:cNvPr id="172" name="Google Shape;172;p2"/>
          <p:cNvSpPr txBox="1">
            <a:spLocks noGrp="1"/>
          </p:cNvSpPr>
          <p:nvPr>
            <p:ph type="sldNum" idx="12"/>
          </p:nvPr>
        </p:nvSpPr>
        <p:spPr>
          <a:xfrm>
            <a:off x="11072045" y="6488273"/>
            <a:ext cx="542697" cy="27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7F7F7F"/>
              </a:buClr>
              <a:buSzPts val="1100"/>
              <a:buFont typeface="Garamond"/>
              <a:buNone/>
            </a:pPr>
            <a:fld id="{00000000-1234-1234-1234-123412341234}" type="slidenum">
              <a:rPr lang="en-US" sz="1100">
                <a:solidFill>
                  <a:srgbClr val="7F7F7F"/>
                </a:solidFill>
              </a:rPr>
              <a:t>1</a:t>
            </a:fld>
            <a:endParaRPr sz="1100">
              <a:solidFill>
                <a:srgbClr val="7F7F7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title"/>
          </p:nvPr>
        </p:nvSpPr>
        <p:spPr>
          <a:xfrm>
            <a:off x="484238" y="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Dictionary </a:t>
            </a:r>
            <a:endParaRPr>
              <a:solidFill>
                <a:srgbClr val="00B0F0"/>
              </a:solidFill>
            </a:endParaRPr>
          </a:p>
        </p:txBody>
      </p:sp>
      <p:graphicFrame>
        <p:nvGraphicFramePr>
          <p:cNvPr id="352" name="Google Shape;352;p13"/>
          <p:cNvGraphicFramePr/>
          <p:nvPr/>
        </p:nvGraphicFramePr>
        <p:xfrm>
          <a:off x="752168" y="1820061"/>
          <a:ext cx="10687675" cy="4114870"/>
        </p:xfrm>
        <a:graphic>
          <a:graphicData uri="http://schemas.openxmlformats.org/drawingml/2006/table">
            <a:tbl>
              <a:tblPr firstRow="1" bandRow="1">
                <a:noFill/>
                <a:tableStyleId>{8186B966-6874-4F99-9F46-1DDC6BAC04BC}</a:tableStyleId>
              </a:tblPr>
              <a:tblGrid>
                <a:gridCol w="2128675">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1917300">
                  <a:extLst>
                    <a:ext uri="{9D8B030D-6E8A-4147-A177-3AD203B41FA5}">
                      <a16:colId xmlns:a16="http://schemas.microsoft.com/office/drawing/2014/main" val="20002"/>
                    </a:ext>
                  </a:extLst>
                </a:gridCol>
                <a:gridCol w="3898500">
                  <a:extLst>
                    <a:ext uri="{9D8B030D-6E8A-4147-A177-3AD203B41FA5}">
                      <a16:colId xmlns:a16="http://schemas.microsoft.com/office/drawing/2014/main" val="20003"/>
                    </a:ext>
                  </a:extLst>
                </a:gridCol>
              </a:tblGrid>
              <a:tr h="552175">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Name of the Features</a:t>
                      </a:r>
                      <a:endParaRPr/>
                    </a:p>
                  </a:txBody>
                  <a:tcPr marL="91450" marR="91450" marT="45725" marB="45725" anchor="ctr"/>
                </a:tc>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Description</a:t>
                      </a:r>
                      <a:endParaRPr/>
                    </a:p>
                  </a:txBody>
                  <a:tcPr marL="91450" marR="91450" marT="45725" marB="45725" anchor="ctr"/>
                </a:tc>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Type</a:t>
                      </a:r>
                      <a:endParaRPr/>
                    </a:p>
                  </a:txBody>
                  <a:tcPr marL="91450" marR="91450" marT="45725" marB="45725" anchor="ctr"/>
                </a:tc>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Relevance</a:t>
                      </a:r>
                      <a:endParaRPr sz="1800"/>
                    </a:p>
                  </a:txBody>
                  <a:tcPr marL="91450" marR="91450" marT="45725" marB="45725" anchor="ctr"/>
                </a:tc>
                <a:extLst>
                  <a:ext uri="{0D108BD9-81ED-4DB2-BD59-A6C34878D82A}">
                    <a16:rowId xmlns:a16="http://schemas.microsoft.com/office/drawing/2014/main" val="10000"/>
                  </a:ext>
                </a:extLst>
              </a:tr>
              <a:tr h="552175">
                <a:tc>
                  <a:txBody>
                    <a:bodyPr/>
                    <a:lstStyle/>
                    <a:p>
                      <a:pPr marL="0" marR="0" lvl="0" indent="0" algn="l" rtl="0">
                        <a:spcBef>
                          <a:spcPts val="0"/>
                        </a:spcBef>
                        <a:spcAft>
                          <a:spcPts val="0"/>
                        </a:spcAft>
                        <a:buNone/>
                      </a:pPr>
                      <a:r>
                        <a:rPr lang="en-US" sz="1600"/>
                        <a:t>Name</a:t>
                      </a:r>
                      <a:endParaRPr/>
                    </a:p>
                  </a:txBody>
                  <a:tcPr marL="91450" marR="91450" marT="45725" marB="45725" anchor="ctr"/>
                </a:tc>
                <a:tc>
                  <a:txBody>
                    <a:bodyPr/>
                    <a:lstStyle/>
                    <a:p>
                      <a:pPr marL="0" marR="0" lvl="0" indent="0" algn="l" rtl="0">
                        <a:spcBef>
                          <a:spcPts val="0"/>
                        </a:spcBef>
                        <a:spcAft>
                          <a:spcPts val="0"/>
                        </a:spcAft>
                        <a:buNone/>
                      </a:pPr>
                      <a:r>
                        <a:rPr lang="en-US" sz="1600"/>
                        <a:t>Name of the customer who visit to the restaurant</a:t>
                      </a:r>
                      <a:endParaRPr/>
                    </a:p>
                  </a:txBody>
                  <a:tcPr marL="91450" marR="91450" marT="45725" marB="45725" anchor="ctr"/>
                </a:tc>
                <a:tc>
                  <a:txBody>
                    <a:bodyPr/>
                    <a:lstStyle/>
                    <a:p>
                      <a:pPr marL="0" marR="0" lvl="0" indent="0" algn="l" rtl="0">
                        <a:spcBef>
                          <a:spcPts val="0"/>
                        </a:spcBef>
                        <a:spcAft>
                          <a:spcPts val="0"/>
                        </a:spcAft>
                        <a:buNone/>
                      </a:pPr>
                      <a:r>
                        <a:rPr lang="en-US" sz="1600"/>
                        <a:t>Nominal</a:t>
                      </a:r>
                      <a:endParaRPr/>
                    </a:p>
                  </a:txBody>
                  <a:tcPr marL="91450" marR="91450" marT="45725" marB="45725" anchor="ctr"/>
                </a:tc>
                <a:tc>
                  <a:txBody>
                    <a:bodyPr/>
                    <a:lstStyle/>
                    <a:p>
                      <a:pPr marL="0" marR="0" lvl="0" indent="0" algn="l" rtl="0">
                        <a:spcBef>
                          <a:spcPts val="0"/>
                        </a:spcBef>
                        <a:spcAft>
                          <a:spcPts val="0"/>
                        </a:spcAft>
                        <a:buNone/>
                      </a:pPr>
                      <a:r>
                        <a:rPr lang="en-US" sz="1600"/>
                        <a:t>Irrelevant, Name does not provide useful information.</a:t>
                      </a:r>
                      <a:endParaRPr/>
                    </a:p>
                  </a:txBody>
                  <a:tcPr marL="91450" marR="91450" marT="45725" marB="45725" anchor="ctr"/>
                </a:tc>
                <a:extLst>
                  <a:ext uri="{0D108BD9-81ED-4DB2-BD59-A6C34878D82A}">
                    <a16:rowId xmlns:a16="http://schemas.microsoft.com/office/drawing/2014/main" val="10001"/>
                  </a:ext>
                </a:extLst>
              </a:tr>
              <a:tr h="552175">
                <a:tc>
                  <a:txBody>
                    <a:bodyPr/>
                    <a:lstStyle/>
                    <a:p>
                      <a:pPr marL="0" marR="0" lvl="0" indent="0" algn="l" rtl="0">
                        <a:spcBef>
                          <a:spcPts val="0"/>
                        </a:spcBef>
                        <a:spcAft>
                          <a:spcPts val="0"/>
                        </a:spcAft>
                        <a:buNone/>
                      </a:pPr>
                      <a:r>
                        <a:rPr lang="en-US" sz="1600"/>
                        <a:t>Age</a:t>
                      </a:r>
                      <a:endParaRPr/>
                    </a:p>
                  </a:txBody>
                  <a:tcPr marL="91450" marR="91450" marT="45725" marB="45725" anchor="ctr"/>
                </a:tc>
                <a:tc>
                  <a:txBody>
                    <a:bodyPr/>
                    <a:lstStyle/>
                    <a:p>
                      <a:pPr marL="0" marR="0" lvl="0" indent="0" algn="l" rtl="0">
                        <a:spcBef>
                          <a:spcPts val="0"/>
                        </a:spcBef>
                        <a:spcAft>
                          <a:spcPts val="0"/>
                        </a:spcAft>
                        <a:buNone/>
                      </a:pPr>
                      <a:r>
                        <a:rPr lang="en-US" sz="1600"/>
                        <a:t>Age of the customer </a:t>
                      </a:r>
                      <a:endParaRPr/>
                    </a:p>
                  </a:txBody>
                  <a:tcPr marL="91450" marR="91450" marT="45725" marB="45725" anchor="ctr"/>
                </a:tc>
                <a:tc>
                  <a:txBody>
                    <a:bodyPr/>
                    <a:lstStyle/>
                    <a:p>
                      <a:pPr marL="0" marR="0" lvl="0" indent="0" algn="l" rtl="0">
                        <a:spcBef>
                          <a:spcPts val="0"/>
                        </a:spcBef>
                        <a:spcAft>
                          <a:spcPts val="0"/>
                        </a:spcAft>
                        <a:buNone/>
                      </a:pPr>
                      <a:r>
                        <a:rPr lang="en-US" sz="1600"/>
                        <a:t>Ratio</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the customer age for food selection</a:t>
                      </a:r>
                      <a:endParaRPr/>
                    </a:p>
                  </a:txBody>
                  <a:tcPr marL="91450" marR="91450" marT="45725" marB="45725" anchor="ctr"/>
                </a:tc>
                <a:extLst>
                  <a:ext uri="{0D108BD9-81ED-4DB2-BD59-A6C34878D82A}">
                    <a16:rowId xmlns:a16="http://schemas.microsoft.com/office/drawing/2014/main" val="10002"/>
                  </a:ext>
                </a:extLst>
              </a:tr>
              <a:tr h="552175">
                <a:tc>
                  <a:txBody>
                    <a:bodyPr/>
                    <a:lstStyle/>
                    <a:p>
                      <a:pPr marL="0" marR="0" lvl="0" indent="0" algn="l" rtl="0">
                        <a:spcBef>
                          <a:spcPts val="0"/>
                        </a:spcBef>
                        <a:spcAft>
                          <a:spcPts val="0"/>
                        </a:spcAft>
                        <a:buNone/>
                      </a:pPr>
                      <a:r>
                        <a:rPr lang="en-US" sz="1600"/>
                        <a:t>Gender</a:t>
                      </a:r>
                      <a:endParaRPr/>
                    </a:p>
                  </a:txBody>
                  <a:tcPr marL="91450" marR="91450" marT="45725" marB="45725" anchor="ctr"/>
                </a:tc>
                <a:tc>
                  <a:txBody>
                    <a:bodyPr/>
                    <a:lstStyle/>
                    <a:p>
                      <a:pPr marL="0" marR="0" lvl="0" indent="0" algn="l" rtl="0">
                        <a:spcBef>
                          <a:spcPts val="0"/>
                        </a:spcBef>
                        <a:spcAft>
                          <a:spcPts val="0"/>
                        </a:spcAft>
                        <a:buNone/>
                      </a:pPr>
                      <a:r>
                        <a:rPr lang="en-US" sz="1600"/>
                        <a:t>Gender of the customer</a:t>
                      </a:r>
                      <a:endParaRPr/>
                    </a:p>
                  </a:txBody>
                  <a:tcPr marL="91450" marR="91450" marT="45725" marB="45725" anchor="ctr"/>
                </a:tc>
                <a:tc>
                  <a:txBody>
                    <a:bodyPr/>
                    <a:lstStyle/>
                    <a:p>
                      <a:pPr marL="0" marR="0" lvl="0" indent="0" algn="l" rtl="0">
                        <a:spcBef>
                          <a:spcPts val="0"/>
                        </a:spcBef>
                        <a:spcAft>
                          <a:spcPts val="0"/>
                        </a:spcAft>
                        <a:buNone/>
                      </a:pPr>
                      <a:r>
                        <a:rPr lang="en-US" sz="1600"/>
                        <a:t>Categorical</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which gender like which category of food selection</a:t>
                      </a:r>
                      <a:endParaRPr/>
                    </a:p>
                  </a:txBody>
                  <a:tcPr marL="91450" marR="91450" marT="45725" marB="45725" anchor="ctr"/>
                </a:tc>
                <a:extLst>
                  <a:ext uri="{0D108BD9-81ED-4DB2-BD59-A6C34878D82A}">
                    <a16:rowId xmlns:a16="http://schemas.microsoft.com/office/drawing/2014/main" val="10003"/>
                  </a:ext>
                </a:extLst>
              </a:tr>
              <a:tr h="552175">
                <a:tc>
                  <a:txBody>
                    <a:bodyPr/>
                    <a:lstStyle/>
                    <a:p>
                      <a:pPr marL="0" marR="0" lvl="0" indent="0" algn="l" rtl="0">
                        <a:spcBef>
                          <a:spcPts val="0"/>
                        </a:spcBef>
                        <a:spcAft>
                          <a:spcPts val="0"/>
                        </a:spcAft>
                        <a:buNone/>
                      </a:pPr>
                      <a:r>
                        <a:rPr lang="en-US" sz="1600"/>
                        <a:t>Phone</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Phone No of the customer</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Nominal</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Irrelevant, Name does not provide useful information.</a:t>
                      </a:r>
                      <a:endParaRPr/>
                    </a:p>
                  </a:txBody>
                  <a:tcPr marL="91450" marR="91450" marT="45725" marB="45725" anchor="ctr"/>
                </a:tc>
                <a:extLst>
                  <a:ext uri="{0D108BD9-81ED-4DB2-BD59-A6C34878D82A}">
                    <a16:rowId xmlns:a16="http://schemas.microsoft.com/office/drawing/2014/main" val="10004"/>
                  </a:ext>
                </a:extLst>
              </a:tr>
              <a:tr h="552175">
                <a:tc>
                  <a:txBody>
                    <a:bodyPr/>
                    <a:lstStyle/>
                    <a:p>
                      <a:pPr marL="0" marR="0" lvl="0" indent="0" algn="l" rtl="0">
                        <a:spcBef>
                          <a:spcPts val="0"/>
                        </a:spcBef>
                        <a:spcAft>
                          <a:spcPts val="0"/>
                        </a:spcAft>
                        <a:buNone/>
                      </a:pPr>
                      <a:r>
                        <a:rPr lang="en-US" sz="1600"/>
                        <a:t>Date &amp; Day &amp; Month</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Day &amp; Month of the visited customer</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Nominal</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which day or date customer visits and what type food he likes.</a:t>
                      </a:r>
                      <a:endParaRPr/>
                    </a:p>
                  </a:txBody>
                  <a:tcPr marL="91450" marR="91450" marT="45725" marB="45725" anchor="ctr"/>
                </a:tc>
                <a:extLst>
                  <a:ext uri="{0D108BD9-81ED-4DB2-BD59-A6C34878D82A}">
                    <a16:rowId xmlns:a16="http://schemas.microsoft.com/office/drawing/2014/main" val="10005"/>
                  </a:ext>
                </a:extLst>
              </a:tr>
              <a:tr h="552175">
                <a:tc>
                  <a:txBody>
                    <a:bodyPr/>
                    <a:lstStyle/>
                    <a:p>
                      <a:pPr marL="0" marR="0" lvl="0" indent="0" algn="l" rtl="0">
                        <a:spcBef>
                          <a:spcPts val="0"/>
                        </a:spcBef>
                        <a:spcAft>
                          <a:spcPts val="0"/>
                        </a:spcAft>
                        <a:buNone/>
                      </a:pPr>
                      <a:r>
                        <a:rPr lang="en-US" sz="1600"/>
                        <a:t>Email ID</a:t>
                      </a:r>
                      <a:endParaRPr/>
                    </a:p>
                  </a:txBody>
                  <a:tcPr marL="91450" marR="91450" marT="45725" marB="45725" anchor="ctr"/>
                </a:tc>
                <a:tc>
                  <a:txBody>
                    <a:bodyPr/>
                    <a:lstStyle/>
                    <a:p>
                      <a:pPr marL="0" marR="0" lvl="0" indent="0" algn="l" rtl="0">
                        <a:spcBef>
                          <a:spcPts val="0"/>
                        </a:spcBef>
                        <a:spcAft>
                          <a:spcPts val="0"/>
                        </a:spcAft>
                        <a:buNone/>
                      </a:pPr>
                      <a:r>
                        <a:rPr lang="en-US" sz="1600"/>
                        <a:t>Email ID of the customer</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Nominal</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which gender like which category of food selection</a:t>
                      </a:r>
                      <a:endParaRPr/>
                    </a:p>
                  </a:txBody>
                  <a:tcPr marL="91450" marR="91450" marT="45725" marB="45725" anchor="ctr"/>
                </a:tc>
                <a:extLst>
                  <a:ext uri="{0D108BD9-81ED-4DB2-BD59-A6C34878D82A}">
                    <a16:rowId xmlns:a16="http://schemas.microsoft.com/office/drawing/2014/main" val="10006"/>
                  </a:ext>
                </a:extLst>
              </a:tr>
            </a:tbl>
          </a:graphicData>
        </a:graphic>
      </p:graphicFrame>
      <p:sp>
        <p:nvSpPr>
          <p:cNvPr id="353" name="Google Shape;353;p13"/>
          <p:cNvSpPr txBox="1"/>
          <p:nvPr/>
        </p:nvSpPr>
        <p:spPr>
          <a:xfrm>
            <a:off x="752168" y="749665"/>
            <a:ext cx="407547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000"/>
              <a:buFont typeface="Garamond"/>
              <a:buNone/>
            </a:pPr>
            <a:r>
              <a:rPr lang="en-US" sz="2000" b="1">
                <a:solidFill>
                  <a:schemeClr val="lt1"/>
                </a:solidFill>
                <a:highlight>
                  <a:srgbClr val="008080"/>
                </a:highlight>
                <a:latin typeface="Garamond"/>
                <a:ea typeface="Garamond"/>
                <a:cs typeface="Garamond"/>
                <a:sym typeface="Garamond"/>
              </a:rPr>
              <a:t>Restaurant Customer Information</a:t>
            </a:r>
            <a:endParaRPr/>
          </a:p>
        </p:txBody>
      </p:sp>
      <p:pic>
        <p:nvPicPr>
          <p:cNvPr id="354" name="Google Shape;354;p13" descr="data dictionary Vector Icons free download in SVG, PNG Format"/>
          <p:cNvPicPr preferRelativeResize="0"/>
          <p:nvPr/>
        </p:nvPicPr>
        <p:blipFill rotWithShape="1">
          <a:blip r:embed="rId3">
            <a:alphaModFix/>
          </a:blip>
          <a:srcRect l="9072" t="7654" r="7358" b="5796"/>
          <a:stretch/>
        </p:blipFill>
        <p:spPr>
          <a:xfrm>
            <a:off x="10321134" y="656606"/>
            <a:ext cx="1017917" cy="1054207"/>
          </a:xfrm>
          <a:prstGeom prst="rect">
            <a:avLst/>
          </a:prstGeom>
          <a:noFill/>
          <a:ln>
            <a:noFill/>
          </a:ln>
        </p:spPr>
      </p:pic>
      <p:sp>
        <p:nvSpPr>
          <p:cNvPr id="355" name="Google Shape;355;p13"/>
          <p:cNvSpPr txBox="1">
            <a:spLocks noGrp="1"/>
          </p:cNvSpPr>
          <p:nvPr>
            <p:ph type="sldNum" idx="12"/>
          </p:nvPr>
        </p:nvSpPr>
        <p:spPr>
          <a:xfrm>
            <a:off x="11618195" y="6440692"/>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5"/>
          <p:cNvSpPr txBox="1">
            <a:spLocks noGrp="1"/>
          </p:cNvSpPr>
          <p:nvPr>
            <p:ph type="title"/>
          </p:nvPr>
        </p:nvSpPr>
        <p:spPr>
          <a:xfrm>
            <a:off x="474406" y="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Dictionary </a:t>
            </a:r>
            <a:endParaRPr>
              <a:solidFill>
                <a:srgbClr val="00B0F0"/>
              </a:solidFill>
            </a:endParaRPr>
          </a:p>
        </p:txBody>
      </p:sp>
      <p:graphicFrame>
        <p:nvGraphicFramePr>
          <p:cNvPr id="364" name="Google Shape;364;p15"/>
          <p:cNvGraphicFramePr/>
          <p:nvPr/>
        </p:nvGraphicFramePr>
        <p:xfrm>
          <a:off x="766928" y="1051736"/>
          <a:ext cx="10687650" cy="5181680"/>
        </p:xfrm>
        <a:graphic>
          <a:graphicData uri="http://schemas.openxmlformats.org/drawingml/2006/table">
            <a:tbl>
              <a:tblPr firstRow="1" bandRow="1">
                <a:noFill/>
                <a:tableStyleId>{8186B966-6874-4F99-9F46-1DDC6BAC04BC}</a:tableStyleId>
              </a:tblPr>
              <a:tblGrid>
                <a:gridCol w="2024825">
                  <a:extLst>
                    <a:ext uri="{9D8B030D-6E8A-4147-A177-3AD203B41FA5}">
                      <a16:colId xmlns:a16="http://schemas.microsoft.com/office/drawing/2014/main" val="20000"/>
                    </a:ext>
                  </a:extLst>
                </a:gridCol>
                <a:gridCol w="3540850">
                  <a:extLst>
                    <a:ext uri="{9D8B030D-6E8A-4147-A177-3AD203B41FA5}">
                      <a16:colId xmlns:a16="http://schemas.microsoft.com/office/drawing/2014/main" val="20001"/>
                    </a:ext>
                  </a:extLst>
                </a:gridCol>
                <a:gridCol w="1923425">
                  <a:extLst>
                    <a:ext uri="{9D8B030D-6E8A-4147-A177-3AD203B41FA5}">
                      <a16:colId xmlns:a16="http://schemas.microsoft.com/office/drawing/2014/main" val="20002"/>
                    </a:ext>
                  </a:extLst>
                </a:gridCol>
                <a:gridCol w="3198550">
                  <a:extLst>
                    <a:ext uri="{9D8B030D-6E8A-4147-A177-3AD203B41FA5}">
                      <a16:colId xmlns:a16="http://schemas.microsoft.com/office/drawing/2014/main" val="20003"/>
                    </a:ext>
                  </a:extLst>
                </a:gridCol>
              </a:tblGrid>
              <a:tr h="605600">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Name of the Features</a:t>
                      </a:r>
                      <a:endParaRPr/>
                    </a:p>
                  </a:txBody>
                  <a:tcPr marL="91450" marR="91450" marT="45725" marB="45725" anchor="ctr"/>
                </a:tc>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Description</a:t>
                      </a:r>
                      <a:endParaRPr/>
                    </a:p>
                  </a:txBody>
                  <a:tcPr marL="91450" marR="91450" marT="45725" marB="45725" anchor="ctr"/>
                </a:tc>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Type</a:t>
                      </a:r>
                      <a:endParaRPr/>
                    </a:p>
                  </a:txBody>
                  <a:tcPr marL="91450" marR="91450" marT="45725" marB="45725" anchor="ctr"/>
                </a:tc>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Relevance</a:t>
                      </a:r>
                      <a:endParaRPr sz="1800"/>
                    </a:p>
                  </a:txBody>
                  <a:tcPr marL="91450" marR="91450" marT="45725" marB="45725" anchor="ctr"/>
                </a:tc>
                <a:extLst>
                  <a:ext uri="{0D108BD9-81ED-4DB2-BD59-A6C34878D82A}">
                    <a16:rowId xmlns:a16="http://schemas.microsoft.com/office/drawing/2014/main" val="10000"/>
                  </a:ext>
                </a:extLst>
              </a:tr>
              <a:tr h="547925">
                <a:tc>
                  <a:txBody>
                    <a:bodyPr/>
                    <a:lstStyle/>
                    <a:p>
                      <a:pPr marL="0" marR="0" lvl="0" indent="0" algn="l" rtl="0">
                        <a:spcBef>
                          <a:spcPts val="0"/>
                        </a:spcBef>
                        <a:spcAft>
                          <a:spcPts val="0"/>
                        </a:spcAft>
                        <a:buNone/>
                      </a:pPr>
                      <a:r>
                        <a:rPr lang="en-US" sz="1600"/>
                        <a:t>Variety</a:t>
                      </a:r>
                      <a:endParaRPr/>
                    </a:p>
                  </a:txBody>
                  <a:tcPr marL="91450" marR="91450" marT="45725" marB="45725" anchor="ctr"/>
                </a:tc>
                <a:tc>
                  <a:txBody>
                    <a:bodyPr/>
                    <a:lstStyle/>
                    <a:p>
                      <a:pPr marL="0" marR="0" lvl="0" indent="0" algn="l" rtl="0">
                        <a:spcBef>
                          <a:spcPts val="0"/>
                        </a:spcBef>
                        <a:spcAft>
                          <a:spcPts val="0"/>
                        </a:spcAft>
                        <a:buNone/>
                      </a:pPr>
                      <a:r>
                        <a:rPr lang="en-US" sz="1600"/>
                        <a:t>Variety of the food selected by customers visit(i.e., Veg,Non-Veg or Both)</a:t>
                      </a:r>
                      <a:endParaRPr/>
                    </a:p>
                  </a:txBody>
                  <a:tcPr marL="91450" marR="91450" marT="45725" marB="45725" anchor="ctr"/>
                </a:tc>
                <a:tc>
                  <a:txBody>
                    <a:bodyPr/>
                    <a:lstStyle/>
                    <a:p>
                      <a:pPr marL="0" marR="0" lvl="0" indent="0" algn="l" rtl="0">
                        <a:spcBef>
                          <a:spcPts val="0"/>
                        </a:spcBef>
                        <a:spcAft>
                          <a:spcPts val="0"/>
                        </a:spcAft>
                        <a:buNone/>
                      </a:pPr>
                      <a:r>
                        <a:rPr lang="en-US" sz="1600"/>
                        <a:t>Ordinal</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which variety of food selection the customer prefer.</a:t>
                      </a:r>
                      <a:endParaRPr/>
                    </a:p>
                  </a:txBody>
                  <a:tcPr marL="91450" marR="91450" marT="45725" marB="45725" anchor="ctr"/>
                </a:tc>
                <a:extLst>
                  <a:ext uri="{0D108BD9-81ED-4DB2-BD59-A6C34878D82A}">
                    <a16:rowId xmlns:a16="http://schemas.microsoft.com/office/drawing/2014/main" val="10001"/>
                  </a:ext>
                </a:extLst>
              </a:tr>
              <a:tr h="547925">
                <a:tc>
                  <a:txBody>
                    <a:bodyPr/>
                    <a:lstStyle/>
                    <a:p>
                      <a:pPr marL="0" marR="0" lvl="0" indent="0" algn="l" rtl="0">
                        <a:spcBef>
                          <a:spcPts val="0"/>
                        </a:spcBef>
                        <a:spcAft>
                          <a:spcPts val="0"/>
                        </a:spcAft>
                        <a:buNone/>
                      </a:pPr>
                      <a:r>
                        <a:rPr lang="en-US" sz="1600"/>
                        <a:t>Dining Type</a:t>
                      </a:r>
                      <a:endParaRPr/>
                    </a:p>
                  </a:txBody>
                  <a:tcPr marL="91450" marR="91450" marT="45725" marB="45725" anchor="ctr"/>
                </a:tc>
                <a:tc>
                  <a:txBody>
                    <a:bodyPr/>
                    <a:lstStyle/>
                    <a:p>
                      <a:pPr marL="0" marR="0" lvl="0" indent="0" algn="l" rtl="0">
                        <a:spcBef>
                          <a:spcPts val="0"/>
                        </a:spcBef>
                        <a:spcAft>
                          <a:spcPts val="0"/>
                        </a:spcAft>
                        <a:buNone/>
                      </a:pPr>
                      <a:r>
                        <a:rPr lang="en-US" sz="1600"/>
                        <a:t>Dining Type of the customer(Breakfast, Lunch or Dinner)</a:t>
                      </a:r>
                      <a:endParaRPr/>
                    </a:p>
                  </a:txBody>
                  <a:tcPr marL="91450" marR="91450" marT="45725" marB="45725" anchor="ctr"/>
                </a:tc>
                <a:tc>
                  <a:txBody>
                    <a:bodyPr/>
                    <a:lstStyle/>
                    <a:p>
                      <a:pPr marL="0" marR="0" lvl="0" indent="0" algn="l" rtl="0">
                        <a:spcBef>
                          <a:spcPts val="0"/>
                        </a:spcBef>
                        <a:spcAft>
                          <a:spcPts val="0"/>
                        </a:spcAft>
                        <a:buNone/>
                      </a:pPr>
                      <a:r>
                        <a:rPr lang="en-US" sz="1600"/>
                        <a:t>Ordinal</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which dining type the customer prefer.</a:t>
                      </a:r>
                      <a:endParaRPr/>
                    </a:p>
                  </a:txBody>
                  <a:tcPr marL="91450" marR="91450" marT="45725" marB="45725" anchor="ctr"/>
                </a:tc>
                <a:extLst>
                  <a:ext uri="{0D108BD9-81ED-4DB2-BD59-A6C34878D82A}">
                    <a16:rowId xmlns:a16="http://schemas.microsoft.com/office/drawing/2014/main" val="10002"/>
                  </a:ext>
                </a:extLst>
              </a:tr>
              <a:tr h="547925">
                <a:tc>
                  <a:txBody>
                    <a:bodyPr/>
                    <a:lstStyle/>
                    <a:p>
                      <a:pPr marL="0" marR="0" lvl="0" indent="0" algn="l" rtl="0">
                        <a:spcBef>
                          <a:spcPts val="0"/>
                        </a:spcBef>
                        <a:spcAft>
                          <a:spcPts val="0"/>
                        </a:spcAft>
                        <a:buNone/>
                      </a:pPr>
                      <a:r>
                        <a:rPr lang="en-US" sz="1600"/>
                        <a:t>First Order (Dish Name) - Ingredients</a:t>
                      </a:r>
                      <a:endParaRPr/>
                    </a:p>
                  </a:txBody>
                  <a:tcPr marL="91450" marR="91450" marT="45725" marB="45725" anchor="ctr"/>
                </a:tc>
                <a:tc>
                  <a:txBody>
                    <a:bodyPr/>
                    <a:lstStyle/>
                    <a:p>
                      <a:pPr marL="0" marR="0" lvl="0" indent="0" algn="l" rtl="0">
                        <a:spcBef>
                          <a:spcPts val="0"/>
                        </a:spcBef>
                        <a:spcAft>
                          <a:spcPts val="0"/>
                        </a:spcAft>
                        <a:buNone/>
                      </a:pPr>
                      <a:r>
                        <a:rPr lang="en-US" sz="1600"/>
                        <a:t>First order of the customer with Ingredients</a:t>
                      </a:r>
                      <a:endParaRPr/>
                    </a:p>
                  </a:txBody>
                  <a:tcPr marL="91450" marR="91450" marT="45725" marB="45725" anchor="ctr"/>
                </a:tc>
                <a:tc>
                  <a:txBody>
                    <a:bodyPr/>
                    <a:lstStyle/>
                    <a:p>
                      <a:pPr marL="0" marR="0" lvl="0" indent="0" algn="l" rtl="0">
                        <a:spcBef>
                          <a:spcPts val="0"/>
                        </a:spcBef>
                        <a:spcAft>
                          <a:spcPts val="0"/>
                        </a:spcAft>
                        <a:buNone/>
                      </a:pPr>
                      <a:r>
                        <a:rPr lang="en-US" sz="1600"/>
                        <a:t>Nominal</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which type of food the customer prefer.</a:t>
                      </a:r>
                      <a:endParaRPr/>
                    </a:p>
                  </a:txBody>
                  <a:tcPr marL="91450" marR="91450" marT="45725" marB="45725" anchor="ctr"/>
                </a:tc>
                <a:extLst>
                  <a:ext uri="{0D108BD9-81ED-4DB2-BD59-A6C34878D82A}">
                    <a16:rowId xmlns:a16="http://schemas.microsoft.com/office/drawing/2014/main" val="10003"/>
                  </a:ext>
                </a:extLst>
              </a:tr>
              <a:tr h="547925">
                <a:tc>
                  <a:txBody>
                    <a:bodyPr/>
                    <a:lstStyle/>
                    <a:p>
                      <a:pPr marL="0" marR="0" lvl="0" indent="0" algn="l" rtl="0">
                        <a:lnSpc>
                          <a:spcPct val="100000"/>
                        </a:lnSpc>
                        <a:spcBef>
                          <a:spcPts val="0"/>
                        </a:spcBef>
                        <a:spcAft>
                          <a:spcPts val="0"/>
                        </a:spcAft>
                        <a:buClr>
                          <a:schemeClr val="dk1"/>
                        </a:buClr>
                        <a:buSzPts val="1600"/>
                        <a:buFont typeface="Garamond"/>
                        <a:buNone/>
                      </a:pPr>
                      <a:r>
                        <a:rPr lang="en-US" sz="1600"/>
                        <a:t>Second Order (Dish Name) - Ingredients</a:t>
                      </a:r>
                      <a:endParaRPr/>
                    </a:p>
                  </a:txBody>
                  <a:tcPr marL="91450" marR="91450" marT="45725" marB="45725" anchor="ctr"/>
                </a:tc>
                <a:tc>
                  <a:txBody>
                    <a:bodyPr/>
                    <a:lstStyle/>
                    <a:p>
                      <a:pPr marL="0" marR="0" lvl="0" indent="0" algn="l" rtl="0">
                        <a:spcBef>
                          <a:spcPts val="0"/>
                        </a:spcBef>
                        <a:spcAft>
                          <a:spcPts val="0"/>
                        </a:spcAft>
                        <a:buNone/>
                      </a:pPr>
                      <a:r>
                        <a:rPr lang="en-US" sz="1600"/>
                        <a:t>Second order of the customer with Ingredients</a:t>
                      </a:r>
                      <a:endParaRPr/>
                    </a:p>
                  </a:txBody>
                  <a:tcPr marL="91450" marR="91450" marT="45725" marB="45725" anchor="ctr"/>
                </a:tc>
                <a:tc>
                  <a:txBody>
                    <a:bodyPr/>
                    <a:lstStyle/>
                    <a:p>
                      <a:pPr marL="0" marR="0" lvl="0" indent="0" algn="l" rtl="0">
                        <a:spcBef>
                          <a:spcPts val="0"/>
                        </a:spcBef>
                        <a:spcAft>
                          <a:spcPts val="0"/>
                        </a:spcAft>
                        <a:buNone/>
                      </a:pPr>
                      <a:r>
                        <a:rPr lang="en-US" sz="1600"/>
                        <a:t>Nominal</a:t>
                      </a:r>
                      <a:endParaRPr/>
                    </a:p>
                    <a:p>
                      <a:pPr marL="0" marR="0" lvl="0" indent="0" algn="l" rtl="0">
                        <a:lnSpc>
                          <a:spcPct val="100000"/>
                        </a:lnSpc>
                        <a:spcBef>
                          <a:spcPts val="0"/>
                        </a:spcBef>
                        <a:spcAft>
                          <a:spcPts val="0"/>
                        </a:spcAft>
                        <a:buClr>
                          <a:schemeClr val="dk1"/>
                        </a:buClr>
                        <a:buSzPts val="1600"/>
                        <a:buFont typeface="Garamond"/>
                        <a:buNone/>
                      </a:pPr>
                      <a:endParaRPr sz="1600"/>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which type of food the customer prefer.</a:t>
                      </a:r>
                      <a:endParaRPr/>
                    </a:p>
                  </a:txBody>
                  <a:tcPr marL="91450" marR="91450" marT="45725" marB="45725" anchor="ctr"/>
                </a:tc>
                <a:extLst>
                  <a:ext uri="{0D108BD9-81ED-4DB2-BD59-A6C34878D82A}">
                    <a16:rowId xmlns:a16="http://schemas.microsoft.com/office/drawing/2014/main" val="10004"/>
                  </a:ext>
                </a:extLst>
              </a:tr>
              <a:tr h="547925">
                <a:tc>
                  <a:txBody>
                    <a:bodyPr/>
                    <a:lstStyle/>
                    <a:p>
                      <a:pPr marL="0" marR="0" lvl="0" indent="0" algn="l" rtl="0">
                        <a:lnSpc>
                          <a:spcPct val="100000"/>
                        </a:lnSpc>
                        <a:spcBef>
                          <a:spcPts val="0"/>
                        </a:spcBef>
                        <a:spcAft>
                          <a:spcPts val="0"/>
                        </a:spcAft>
                        <a:buClr>
                          <a:schemeClr val="dk1"/>
                        </a:buClr>
                        <a:buSzPts val="1600"/>
                        <a:buFont typeface="Garamond"/>
                        <a:buNone/>
                      </a:pPr>
                      <a:r>
                        <a:rPr lang="en-US" sz="1600"/>
                        <a:t>Third Order (Dish Name) - Ingredients</a:t>
                      </a:r>
                      <a:endParaRPr/>
                    </a:p>
                  </a:txBody>
                  <a:tcPr marL="91450" marR="91450" marT="45725" marB="45725" anchor="ctr"/>
                </a:tc>
                <a:tc>
                  <a:txBody>
                    <a:bodyPr/>
                    <a:lstStyle/>
                    <a:p>
                      <a:pPr marL="0" marR="0" lvl="0" indent="0" algn="l" rtl="0">
                        <a:spcBef>
                          <a:spcPts val="0"/>
                        </a:spcBef>
                        <a:spcAft>
                          <a:spcPts val="0"/>
                        </a:spcAft>
                        <a:buNone/>
                      </a:pPr>
                      <a:r>
                        <a:rPr lang="en-US" sz="1600"/>
                        <a:t>Third order of the customer with Ingredients</a:t>
                      </a:r>
                      <a:endParaRPr/>
                    </a:p>
                  </a:txBody>
                  <a:tcPr marL="91450" marR="91450" marT="45725" marB="45725" anchor="ctr"/>
                </a:tc>
                <a:tc>
                  <a:txBody>
                    <a:bodyPr/>
                    <a:lstStyle/>
                    <a:p>
                      <a:pPr marL="0" marR="0" lvl="0" indent="0" algn="l" rtl="0">
                        <a:spcBef>
                          <a:spcPts val="0"/>
                        </a:spcBef>
                        <a:spcAft>
                          <a:spcPts val="0"/>
                        </a:spcAft>
                        <a:buNone/>
                      </a:pPr>
                      <a:r>
                        <a:rPr lang="en-US" sz="1600"/>
                        <a:t>Nominal</a:t>
                      </a:r>
                      <a:endParaRPr/>
                    </a:p>
                    <a:p>
                      <a:pPr marL="0" marR="0" lvl="0" indent="0" algn="l" rtl="0">
                        <a:lnSpc>
                          <a:spcPct val="100000"/>
                        </a:lnSpc>
                        <a:spcBef>
                          <a:spcPts val="0"/>
                        </a:spcBef>
                        <a:spcAft>
                          <a:spcPts val="0"/>
                        </a:spcAft>
                        <a:buClr>
                          <a:schemeClr val="dk1"/>
                        </a:buClr>
                        <a:buSzPts val="1600"/>
                        <a:buFont typeface="Garamond"/>
                        <a:buNone/>
                      </a:pPr>
                      <a:endParaRPr sz="1600"/>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which type of food the customer prefer.</a:t>
                      </a:r>
                      <a:endParaRPr/>
                    </a:p>
                  </a:txBody>
                  <a:tcPr marL="91450" marR="91450" marT="45725" marB="45725" anchor="ctr"/>
                </a:tc>
                <a:extLst>
                  <a:ext uri="{0D108BD9-81ED-4DB2-BD59-A6C34878D82A}">
                    <a16:rowId xmlns:a16="http://schemas.microsoft.com/office/drawing/2014/main" val="10005"/>
                  </a:ext>
                </a:extLst>
              </a:tr>
              <a:tr h="778625">
                <a:tc>
                  <a:txBody>
                    <a:bodyPr/>
                    <a:lstStyle/>
                    <a:p>
                      <a:pPr marL="0" marR="0" lvl="0" indent="0" algn="l" rtl="0">
                        <a:spcBef>
                          <a:spcPts val="0"/>
                        </a:spcBef>
                        <a:spcAft>
                          <a:spcPts val="0"/>
                        </a:spcAft>
                        <a:buNone/>
                      </a:pPr>
                      <a:r>
                        <a:rPr lang="en-US" sz="1600"/>
                        <a:t>Preferred Ingredients</a:t>
                      </a:r>
                      <a:endParaRPr/>
                    </a:p>
                  </a:txBody>
                  <a:tcPr marL="91450" marR="91450" marT="45725" marB="45725" anchor="ctr"/>
                </a:tc>
                <a:tc>
                  <a:txBody>
                    <a:bodyPr/>
                    <a:lstStyle/>
                    <a:p>
                      <a:pPr marL="0" marR="0" lvl="0" indent="0" algn="l" rtl="0">
                        <a:spcBef>
                          <a:spcPts val="0"/>
                        </a:spcBef>
                        <a:spcAft>
                          <a:spcPts val="0"/>
                        </a:spcAft>
                        <a:buNone/>
                      </a:pPr>
                      <a:r>
                        <a:rPr lang="en-US" sz="1600"/>
                        <a:t>Preferred Ingredients based on the food customer had.</a:t>
                      </a:r>
                      <a:endParaRPr/>
                    </a:p>
                  </a:txBody>
                  <a:tcPr marL="91450" marR="91450" marT="45725" marB="45725" anchor="ctr"/>
                </a:tc>
                <a:tc>
                  <a:txBody>
                    <a:bodyPr/>
                    <a:lstStyle/>
                    <a:p>
                      <a:pPr marL="0" marR="0" lvl="0" indent="0" algn="l" rtl="0">
                        <a:spcBef>
                          <a:spcPts val="0"/>
                        </a:spcBef>
                        <a:spcAft>
                          <a:spcPts val="0"/>
                        </a:spcAft>
                        <a:buNone/>
                      </a:pPr>
                      <a:r>
                        <a:rPr lang="en-US" sz="1600"/>
                        <a:t>Nominal</a:t>
                      </a:r>
                      <a:endParaRPr/>
                    </a:p>
                    <a:p>
                      <a:pPr marL="0" marR="0" lvl="0" indent="0" algn="l" rtl="0">
                        <a:spcBef>
                          <a:spcPts val="0"/>
                        </a:spcBef>
                        <a:spcAft>
                          <a:spcPts val="0"/>
                        </a:spcAft>
                        <a:buNone/>
                      </a:pPr>
                      <a:endParaRPr sz="1600"/>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which ingredients the customers likes based on the food be had.</a:t>
                      </a:r>
                      <a:endParaRPr/>
                    </a:p>
                  </a:txBody>
                  <a:tcPr marL="91450" marR="91450" marT="45725" marB="45725" anchor="ctr"/>
                </a:tc>
                <a:extLst>
                  <a:ext uri="{0D108BD9-81ED-4DB2-BD59-A6C34878D82A}">
                    <a16:rowId xmlns:a16="http://schemas.microsoft.com/office/drawing/2014/main" val="10006"/>
                  </a:ext>
                </a:extLst>
              </a:tr>
              <a:tr h="778625">
                <a:tc>
                  <a:txBody>
                    <a:bodyPr/>
                    <a:lstStyle/>
                    <a:p>
                      <a:pPr marL="0" marR="0" lvl="0" indent="0" algn="l" rtl="0">
                        <a:spcBef>
                          <a:spcPts val="0"/>
                        </a:spcBef>
                        <a:spcAft>
                          <a:spcPts val="0"/>
                        </a:spcAft>
                        <a:buNone/>
                      </a:pPr>
                      <a:r>
                        <a:rPr lang="en-US" sz="1600"/>
                        <a:t>Low Preferred Ingredients</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Low Preferred Ingredients based on the food customer had.</a:t>
                      </a:r>
                      <a:endParaRPr/>
                    </a:p>
                  </a:txBody>
                  <a:tcPr marL="91450" marR="91450" marT="45725" marB="45725" anchor="ctr"/>
                </a:tc>
                <a:tc>
                  <a:txBody>
                    <a:bodyPr/>
                    <a:lstStyle/>
                    <a:p>
                      <a:pPr marL="0" marR="0" lvl="0" indent="0" algn="l" rtl="0">
                        <a:spcBef>
                          <a:spcPts val="0"/>
                        </a:spcBef>
                        <a:spcAft>
                          <a:spcPts val="0"/>
                        </a:spcAft>
                        <a:buNone/>
                      </a:pPr>
                      <a:r>
                        <a:rPr lang="en-US" sz="1600"/>
                        <a:t>Nominal</a:t>
                      </a:r>
                      <a:endParaRPr/>
                    </a:p>
                    <a:p>
                      <a:pPr marL="0" marR="0" lvl="0" indent="0" algn="l" rtl="0">
                        <a:spcBef>
                          <a:spcPts val="0"/>
                        </a:spcBef>
                        <a:spcAft>
                          <a:spcPts val="0"/>
                        </a:spcAft>
                        <a:buNone/>
                      </a:pPr>
                      <a:endParaRPr sz="1600"/>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which ingredients the customers likes based on the food be had.</a:t>
                      </a:r>
                      <a:endParaRPr/>
                    </a:p>
                  </a:txBody>
                  <a:tcPr marL="91450" marR="91450" marT="45725" marB="45725" anchor="ctr"/>
                </a:tc>
                <a:extLst>
                  <a:ext uri="{0D108BD9-81ED-4DB2-BD59-A6C34878D82A}">
                    <a16:rowId xmlns:a16="http://schemas.microsoft.com/office/drawing/2014/main" val="10007"/>
                  </a:ext>
                </a:extLst>
              </a:tr>
            </a:tbl>
          </a:graphicData>
        </a:graphic>
      </p:graphicFrame>
      <p:sp>
        <p:nvSpPr>
          <p:cNvPr id="365" name="Google Shape;365;p15"/>
          <p:cNvSpPr txBox="1"/>
          <p:nvPr/>
        </p:nvSpPr>
        <p:spPr>
          <a:xfrm>
            <a:off x="614517" y="651619"/>
            <a:ext cx="4257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000"/>
              <a:buFont typeface="Garamond"/>
              <a:buNone/>
            </a:pPr>
            <a:r>
              <a:rPr lang="en-US" sz="2000" b="1">
                <a:solidFill>
                  <a:schemeClr val="lt1"/>
                </a:solidFill>
                <a:highlight>
                  <a:srgbClr val="008080"/>
                </a:highlight>
                <a:latin typeface="Garamond"/>
                <a:ea typeface="Garamond"/>
                <a:cs typeface="Garamond"/>
                <a:sym typeface="Garamond"/>
              </a:rPr>
              <a:t>Restaurant Features about Customer</a:t>
            </a:r>
            <a:endParaRPr/>
          </a:p>
        </p:txBody>
      </p:sp>
      <p:pic>
        <p:nvPicPr>
          <p:cNvPr id="366" name="Google Shape;366;p15" descr="data dictionary Vector Icons free download in SVG, PNG Format"/>
          <p:cNvPicPr preferRelativeResize="0"/>
          <p:nvPr/>
        </p:nvPicPr>
        <p:blipFill rotWithShape="1">
          <a:blip r:embed="rId3">
            <a:alphaModFix/>
          </a:blip>
          <a:srcRect l="9072" t="7654" r="7358" b="5796"/>
          <a:stretch/>
        </p:blipFill>
        <p:spPr>
          <a:xfrm>
            <a:off x="10895995" y="656607"/>
            <a:ext cx="478118" cy="511254"/>
          </a:xfrm>
          <a:prstGeom prst="rect">
            <a:avLst/>
          </a:prstGeom>
          <a:noFill/>
          <a:ln>
            <a:noFill/>
          </a:ln>
        </p:spPr>
      </p:pic>
      <p:sp>
        <p:nvSpPr>
          <p:cNvPr id="367" name="Google Shape;367;p15"/>
          <p:cNvSpPr txBox="1">
            <a:spLocks noGrp="1"/>
          </p:cNvSpPr>
          <p:nvPr>
            <p:ph type="sldNum" idx="12"/>
          </p:nvPr>
        </p:nvSpPr>
        <p:spPr>
          <a:xfrm>
            <a:off x="11649074" y="6410246"/>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7"/>
          <p:cNvSpPr txBox="1">
            <a:spLocks noGrp="1"/>
          </p:cNvSpPr>
          <p:nvPr>
            <p:ph type="title"/>
          </p:nvPr>
        </p:nvSpPr>
        <p:spPr>
          <a:xfrm>
            <a:off x="474406" y="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Dictionary</a:t>
            </a:r>
            <a:endParaRPr>
              <a:solidFill>
                <a:srgbClr val="00B0F0"/>
              </a:solidFill>
            </a:endParaRPr>
          </a:p>
        </p:txBody>
      </p:sp>
      <p:graphicFrame>
        <p:nvGraphicFramePr>
          <p:cNvPr id="376" name="Google Shape;376;p17"/>
          <p:cNvGraphicFramePr/>
          <p:nvPr/>
        </p:nvGraphicFramePr>
        <p:xfrm>
          <a:off x="752168" y="1727745"/>
          <a:ext cx="10687675" cy="1995775"/>
        </p:xfrm>
        <a:graphic>
          <a:graphicData uri="http://schemas.openxmlformats.org/drawingml/2006/table">
            <a:tbl>
              <a:tblPr firstRow="1" bandRow="1">
                <a:noFill/>
                <a:tableStyleId>{8186B966-6874-4F99-9F46-1DDC6BAC04BC}</a:tableStyleId>
              </a:tblPr>
              <a:tblGrid>
                <a:gridCol w="2128675">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1917300">
                  <a:extLst>
                    <a:ext uri="{9D8B030D-6E8A-4147-A177-3AD203B41FA5}">
                      <a16:colId xmlns:a16="http://schemas.microsoft.com/office/drawing/2014/main" val="20002"/>
                    </a:ext>
                  </a:extLst>
                </a:gridCol>
                <a:gridCol w="3898500">
                  <a:extLst>
                    <a:ext uri="{9D8B030D-6E8A-4147-A177-3AD203B41FA5}">
                      <a16:colId xmlns:a16="http://schemas.microsoft.com/office/drawing/2014/main" val="20003"/>
                    </a:ext>
                  </a:extLst>
                </a:gridCol>
              </a:tblGrid>
              <a:tr h="697175">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Name of the Features</a:t>
                      </a:r>
                      <a:endParaRPr/>
                    </a:p>
                  </a:txBody>
                  <a:tcPr marL="91450" marR="91450" marT="45725" marB="45725" anchor="ctr"/>
                </a:tc>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Description</a:t>
                      </a:r>
                      <a:endParaRPr/>
                    </a:p>
                  </a:txBody>
                  <a:tcPr marL="91450" marR="91450" marT="45725" marB="45725" anchor="ctr"/>
                </a:tc>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Type</a:t>
                      </a:r>
                      <a:endParaRPr/>
                    </a:p>
                  </a:txBody>
                  <a:tcPr marL="91450" marR="91450" marT="45725" marB="45725" anchor="ctr"/>
                </a:tc>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a:solidFill>
                            <a:schemeClr val="lt1"/>
                          </a:solidFill>
                        </a:rPr>
                        <a:t>Relevance</a:t>
                      </a:r>
                      <a:endParaRPr sz="1800"/>
                    </a:p>
                  </a:txBody>
                  <a:tcPr marL="91450" marR="91450" marT="45725" marB="45725" anchor="ctr"/>
                </a:tc>
                <a:extLst>
                  <a:ext uri="{0D108BD9-81ED-4DB2-BD59-A6C34878D82A}">
                    <a16:rowId xmlns:a16="http://schemas.microsoft.com/office/drawing/2014/main" val="10000"/>
                  </a:ext>
                </a:extLst>
              </a:tr>
              <a:tr h="697175">
                <a:tc>
                  <a:txBody>
                    <a:bodyPr/>
                    <a:lstStyle/>
                    <a:p>
                      <a:pPr marL="0" marR="0" lvl="0" indent="0" algn="l" rtl="0">
                        <a:spcBef>
                          <a:spcPts val="0"/>
                        </a:spcBef>
                        <a:spcAft>
                          <a:spcPts val="0"/>
                        </a:spcAft>
                        <a:buNone/>
                      </a:pPr>
                      <a:r>
                        <a:rPr lang="en-US" sz="1600"/>
                        <a:t>Total Bill</a:t>
                      </a:r>
                      <a:endParaRPr/>
                    </a:p>
                  </a:txBody>
                  <a:tcPr marL="91450" marR="91450" marT="45725" marB="45725" anchor="ctr"/>
                </a:tc>
                <a:tc>
                  <a:txBody>
                    <a:bodyPr/>
                    <a:lstStyle/>
                    <a:p>
                      <a:pPr marL="0" marR="0" lvl="0" indent="0" algn="l" rtl="0">
                        <a:spcBef>
                          <a:spcPts val="0"/>
                        </a:spcBef>
                        <a:spcAft>
                          <a:spcPts val="0"/>
                        </a:spcAft>
                        <a:buNone/>
                      </a:pPr>
                      <a:r>
                        <a:rPr lang="en-US" sz="1600"/>
                        <a:t>Total Bill of the customer who visited to the restaurant</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Ratio</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how much amount would the customer like to spend.</a:t>
                      </a:r>
                      <a:endParaRPr/>
                    </a:p>
                  </a:txBody>
                  <a:tcPr marL="91450" marR="91450" marT="45725" marB="45725" anchor="ctr"/>
                </a:tc>
                <a:extLst>
                  <a:ext uri="{0D108BD9-81ED-4DB2-BD59-A6C34878D82A}">
                    <a16:rowId xmlns:a16="http://schemas.microsoft.com/office/drawing/2014/main" val="10001"/>
                  </a:ext>
                </a:extLst>
              </a:tr>
              <a:tr h="601425">
                <a:tc>
                  <a:txBody>
                    <a:bodyPr/>
                    <a:lstStyle/>
                    <a:p>
                      <a:pPr marL="0" marR="0" lvl="0" indent="0" algn="l" rtl="0">
                        <a:spcBef>
                          <a:spcPts val="0"/>
                        </a:spcBef>
                        <a:spcAft>
                          <a:spcPts val="0"/>
                        </a:spcAft>
                        <a:buNone/>
                      </a:pPr>
                      <a:r>
                        <a:rPr lang="en-US" sz="1600"/>
                        <a:t>Rating</a:t>
                      </a:r>
                      <a:endParaRPr/>
                    </a:p>
                  </a:txBody>
                  <a:tcPr marL="91450" marR="91450" marT="45725" marB="45725" anchor="ctr"/>
                </a:tc>
                <a:tc>
                  <a:txBody>
                    <a:bodyPr/>
                    <a:lstStyle/>
                    <a:p>
                      <a:pPr marL="0" marR="0" lvl="0" indent="0" algn="l" rtl="0">
                        <a:spcBef>
                          <a:spcPts val="0"/>
                        </a:spcBef>
                        <a:spcAft>
                          <a:spcPts val="0"/>
                        </a:spcAft>
                        <a:buNone/>
                      </a:pPr>
                      <a:r>
                        <a:rPr lang="en-US" sz="1600"/>
                        <a:t>Customer Rating based on food he had.</a:t>
                      </a:r>
                      <a:endParaRPr/>
                    </a:p>
                  </a:txBody>
                  <a:tcPr marL="91450" marR="91450" marT="45725" marB="45725" anchor="ctr"/>
                </a:tc>
                <a:tc>
                  <a:txBody>
                    <a:bodyPr/>
                    <a:lstStyle/>
                    <a:p>
                      <a:pPr marL="0" marR="0" lvl="0" indent="0" algn="l" rtl="0">
                        <a:spcBef>
                          <a:spcPts val="0"/>
                        </a:spcBef>
                        <a:spcAft>
                          <a:spcPts val="0"/>
                        </a:spcAft>
                        <a:buNone/>
                      </a:pPr>
                      <a:r>
                        <a:rPr lang="en-US" sz="1600"/>
                        <a:t>Ratio</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600"/>
                        <a:buFont typeface="Garamond"/>
                        <a:buNone/>
                      </a:pPr>
                      <a:r>
                        <a:rPr lang="en-US" sz="1600"/>
                        <a:t>Relevant, To identify the customer rating</a:t>
                      </a:r>
                      <a:endParaRPr/>
                    </a:p>
                  </a:txBody>
                  <a:tcPr marL="91450" marR="91450" marT="45725" marB="45725" anchor="ctr"/>
                </a:tc>
                <a:extLst>
                  <a:ext uri="{0D108BD9-81ED-4DB2-BD59-A6C34878D82A}">
                    <a16:rowId xmlns:a16="http://schemas.microsoft.com/office/drawing/2014/main" val="10002"/>
                  </a:ext>
                </a:extLst>
              </a:tr>
            </a:tbl>
          </a:graphicData>
        </a:graphic>
      </p:graphicFrame>
      <p:sp>
        <p:nvSpPr>
          <p:cNvPr id="377" name="Google Shape;377;p17"/>
          <p:cNvSpPr txBox="1"/>
          <p:nvPr/>
        </p:nvSpPr>
        <p:spPr>
          <a:xfrm>
            <a:off x="752168" y="738118"/>
            <a:ext cx="425736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000"/>
              <a:buFont typeface="Garamond"/>
              <a:buNone/>
            </a:pPr>
            <a:r>
              <a:rPr lang="en-US" sz="2000" b="1">
                <a:solidFill>
                  <a:schemeClr val="lt1"/>
                </a:solidFill>
                <a:highlight>
                  <a:srgbClr val="008080"/>
                </a:highlight>
                <a:latin typeface="Garamond"/>
                <a:ea typeface="Garamond"/>
                <a:cs typeface="Garamond"/>
                <a:sym typeface="Garamond"/>
              </a:rPr>
              <a:t>Customer Bill &amp; Rating</a:t>
            </a:r>
            <a:endParaRPr/>
          </a:p>
        </p:txBody>
      </p:sp>
      <p:pic>
        <p:nvPicPr>
          <p:cNvPr id="378" name="Google Shape;378;p17" descr="data dictionary Vector Icons free download in SVG, PNG Format"/>
          <p:cNvPicPr preferRelativeResize="0"/>
          <p:nvPr/>
        </p:nvPicPr>
        <p:blipFill rotWithShape="1">
          <a:blip r:embed="rId3">
            <a:alphaModFix/>
          </a:blip>
          <a:srcRect l="9072" t="7654" r="7358" b="5796"/>
          <a:stretch/>
        </p:blipFill>
        <p:spPr>
          <a:xfrm>
            <a:off x="10435398" y="719067"/>
            <a:ext cx="913485" cy="946052"/>
          </a:xfrm>
          <a:prstGeom prst="rect">
            <a:avLst/>
          </a:prstGeom>
          <a:noFill/>
          <a:ln>
            <a:noFill/>
          </a:ln>
        </p:spPr>
      </p:pic>
      <p:sp>
        <p:nvSpPr>
          <p:cNvPr id="379" name="Google Shape;379;p17"/>
          <p:cNvSpPr txBox="1">
            <a:spLocks noGrp="1"/>
          </p:cNvSpPr>
          <p:nvPr>
            <p:ph type="sldNum" idx="12"/>
          </p:nvPr>
        </p:nvSpPr>
        <p:spPr>
          <a:xfrm>
            <a:off x="11684562" y="6424523"/>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g117b53b5ae0_10_104"/>
          <p:cNvGrpSpPr/>
          <p:nvPr/>
        </p:nvGrpSpPr>
        <p:grpSpPr>
          <a:xfrm>
            <a:off x="-15736" y="0"/>
            <a:ext cx="12229962" cy="6856214"/>
            <a:chOff x="-15736" y="0"/>
            <a:chExt cx="12229962" cy="6856214"/>
          </a:xfrm>
        </p:grpSpPr>
        <p:pic>
          <p:nvPicPr>
            <p:cNvPr id="387" name="Google Shape;387;g117b53b5ae0_10_104"/>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88" name="Google Shape;388;g117b53b5ae0_10_104"/>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9" name="Google Shape;389;g117b53b5ae0_10_104"/>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390" name="Google Shape;390;g117b53b5ae0_10_104"/>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391" name="Google Shape;391;g117b53b5ae0_10_104"/>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392" name="Google Shape;392;g117b53b5ae0_10_104"/>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aramond"/>
              <a:ea typeface="Garamond"/>
              <a:cs typeface="Garamond"/>
              <a:sym typeface="Garamond"/>
            </a:endParaRPr>
          </a:p>
        </p:txBody>
      </p:sp>
      <p:grpSp>
        <p:nvGrpSpPr>
          <p:cNvPr id="393" name="Google Shape;393;g117b53b5ae0_10_104"/>
          <p:cNvGrpSpPr/>
          <p:nvPr/>
        </p:nvGrpSpPr>
        <p:grpSpPr>
          <a:xfrm>
            <a:off x="-15736" y="0"/>
            <a:ext cx="12229962" cy="6856214"/>
            <a:chOff x="-15736" y="0"/>
            <a:chExt cx="12229962" cy="6856214"/>
          </a:xfrm>
        </p:grpSpPr>
        <p:pic>
          <p:nvPicPr>
            <p:cNvPr id="394" name="Google Shape;394;g117b53b5ae0_10_104"/>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95" name="Google Shape;395;g117b53b5ae0_10_104"/>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g117b53b5ae0_10_104"/>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397" name="Google Shape;397;g117b53b5ae0_10_104"/>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398" name="Google Shape;398;g117b53b5ae0_10_104"/>
          <p:cNvSpPr txBox="1">
            <a:spLocks noGrp="1"/>
          </p:cNvSpPr>
          <p:nvPr>
            <p:ph type="title"/>
          </p:nvPr>
        </p:nvSpPr>
        <p:spPr>
          <a:xfrm>
            <a:off x="1256858" y="982132"/>
            <a:ext cx="4842190" cy="17748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000"/>
              <a:buNone/>
            </a:pPr>
            <a:r>
              <a:rPr lang="en-US" sz="4400" b="1">
                <a:solidFill>
                  <a:srgbClr val="262626"/>
                </a:solidFill>
                <a:latin typeface="Garamond"/>
                <a:ea typeface="Garamond"/>
                <a:cs typeface="Garamond"/>
                <a:sym typeface="Garamond"/>
              </a:rPr>
              <a:t>System Requirements</a:t>
            </a:r>
            <a:endParaRPr/>
          </a:p>
        </p:txBody>
      </p:sp>
      <p:cxnSp>
        <p:nvCxnSpPr>
          <p:cNvPr id="399" name="Google Shape;399;g117b53b5ae0_10_104"/>
          <p:cNvCxnSpPr/>
          <p:nvPr/>
        </p:nvCxnSpPr>
        <p:spPr>
          <a:xfrm>
            <a:off x="1346233" y="2838638"/>
            <a:ext cx="4663440" cy="0"/>
          </a:xfrm>
          <a:prstGeom prst="straightConnector1">
            <a:avLst/>
          </a:prstGeom>
          <a:noFill/>
          <a:ln w="15875" cap="flat" cmpd="sng">
            <a:solidFill>
              <a:schemeClr val="accent1"/>
            </a:solidFill>
            <a:prstDash val="solid"/>
            <a:round/>
            <a:headEnd type="none" w="sm" len="sm"/>
            <a:tailEnd type="none" w="sm" len="sm"/>
          </a:ln>
        </p:spPr>
      </p:cxnSp>
      <p:pic>
        <p:nvPicPr>
          <p:cNvPr id="400" name="Google Shape;400;g117b53b5ae0_10_104" descr="WINK Minimum System Requirements Utility – WINK"/>
          <p:cNvPicPr preferRelativeResize="0"/>
          <p:nvPr/>
        </p:nvPicPr>
        <p:blipFill rotWithShape="1">
          <a:blip r:embed="rId6">
            <a:alphaModFix/>
          </a:blip>
          <a:srcRect/>
          <a:stretch/>
        </p:blipFill>
        <p:spPr>
          <a:xfrm>
            <a:off x="1295401" y="3309942"/>
            <a:ext cx="2216907" cy="2106061"/>
          </a:xfrm>
          <a:prstGeom prst="rect">
            <a:avLst/>
          </a:prstGeom>
          <a:noFill/>
          <a:ln>
            <a:noFill/>
          </a:ln>
        </p:spPr>
      </p:pic>
      <p:sp>
        <p:nvSpPr>
          <p:cNvPr id="402" name="Google Shape;402;g117b53b5ae0_10_104"/>
          <p:cNvSpPr txBox="1"/>
          <p:nvPr/>
        </p:nvSpPr>
        <p:spPr>
          <a:xfrm>
            <a:off x="6009673" y="719668"/>
            <a:ext cx="5896804" cy="5435325"/>
          </a:xfrm>
          <a:prstGeom prst="rect">
            <a:avLst/>
          </a:prstGeom>
          <a:noFill/>
          <a:ln>
            <a:noFill/>
          </a:ln>
        </p:spPr>
        <p:txBody>
          <a:bodyPr spcFirstLastPara="1" wrap="square" lIns="91425" tIns="45700" rIns="91425" bIns="45700" anchor="t" anchorCtr="0">
            <a:noAutofit/>
          </a:bodyPr>
          <a:lstStyle/>
          <a:p>
            <a:pPr marL="0" marR="0" lvl="0" indent="-113188" algn="just" rtl="0">
              <a:lnSpc>
                <a:spcPct val="90000"/>
              </a:lnSpc>
              <a:spcBef>
                <a:spcPts val="0"/>
              </a:spcBef>
              <a:spcAft>
                <a:spcPts val="0"/>
              </a:spcAft>
              <a:buClr>
                <a:schemeClr val="accent1"/>
              </a:buClr>
              <a:buSzPts val="1783"/>
              <a:buFont typeface="Arial"/>
              <a:buChar char="•"/>
            </a:pPr>
            <a:r>
              <a:rPr lang="en-US" sz="1550" b="1">
                <a:solidFill>
                  <a:srgbClr val="262626"/>
                </a:solidFill>
                <a:latin typeface="Garamond"/>
                <a:ea typeface="Garamond"/>
                <a:cs typeface="Garamond"/>
                <a:sym typeface="Garamond"/>
              </a:rPr>
              <a:t>Operating System:</a:t>
            </a:r>
            <a:r>
              <a:rPr lang="en-US" sz="1550">
                <a:solidFill>
                  <a:srgbClr val="262626"/>
                </a:solidFill>
                <a:latin typeface="Garamond"/>
                <a:ea typeface="Garamond"/>
                <a:cs typeface="Garamond"/>
                <a:sym typeface="Garamond"/>
              </a:rPr>
              <a:t> Windows 10</a:t>
            </a:r>
            <a:endParaRPr/>
          </a:p>
          <a:p>
            <a:pPr marL="0" marR="0" lvl="0" indent="0" algn="just" rtl="0">
              <a:lnSpc>
                <a:spcPct val="90000"/>
              </a:lnSpc>
              <a:spcBef>
                <a:spcPts val="910"/>
              </a:spcBef>
              <a:spcAft>
                <a:spcPts val="0"/>
              </a:spcAft>
              <a:buClr>
                <a:schemeClr val="accent1"/>
              </a:buClr>
              <a:buSzPts val="1783"/>
              <a:buFont typeface="Arial"/>
              <a:buNone/>
            </a:pPr>
            <a:endParaRPr sz="1550">
              <a:solidFill>
                <a:srgbClr val="262626"/>
              </a:solidFill>
              <a:latin typeface="Garamond"/>
              <a:ea typeface="Garamond"/>
              <a:cs typeface="Garamond"/>
              <a:sym typeface="Garamond"/>
            </a:endParaRPr>
          </a:p>
          <a:p>
            <a:pPr marL="0" marR="0" lvl="0" indent="0" algn="just" rtl="0">
              <a:lnSpc>
                <a:spcPct val="90000"/>
              </a:lnSpc>
              <a:spcBef>
                <a:spcPts val="910"/>
              </a:spcBef>
              <a:spcAft>
                <a:spcPts val="0"/>
              </a:spcAft>
              <a:buNone/>
            </a:pPr>
            <a:r>
              <a:rPr lang="en-US" sz="1550" b="1">
                <a:solidFill>
                  <a:srgbClr val="262626"/>
                </a:solidFill>
                <a:latin typeface="Garamond"/>
                <a:ea typeface="Garamond"/>
                <a:cs typeface="Garamond"/>
                <a:sym typeface="Garamond"/>
              </a:rPr>
              <a:t>Anaconda Navigator System Requirements: </a:t>
            </a:r>
            <a:r>
              <a:rPr lang="en-US" sz="1550" b="1" i="0">
                <a:solidFill>
                  <a:srgbClr val="262626"/>
                </a:solidFill>
                <a:latin typeface="Garamond"/>
                <a:ea typeface="Garamond"/>
                <a:cs typeface="Garamond"/>
                <a:sym typeface="Garamond"/>
              </a:rPr>
              <a:t>Hardware requirements</a:t>
            </a:r>
            <a:endParaRPr sz="1550">
              <a:solidFill>
                <a:srgbClr val="262626"/>
              </a:solidFill>
              <a:latin typeface="Garamond"/>
              <a:ea typeface="Garamond"/>
              <a:cs typeface="Garamond"/>
              <a:sym typeface="Garamond"/>
            </a:endParaRPr>
          </a:p>
          <a:p>
            <a:pPr marL="742950" marR="0" lvl="1" indent="-285750" algn="just" rtl="0">
              <a:lnSpc>
                <a:spcPct val="90000"/>
              </a:lnSpc>
              <a:spcBef>
                <a:spcPts val="910"/>
              </a:spcBef>
              <a:spcAft>
                <a:spcPts val="0"/>
              </a:spcAft>
              <a:buClr>
                <a:schemeClr val="accent1"/>
              </a:buClr>
              <a:buSzPts val="1783"/>
              <a:buFont typeface="Noto Sans Symbols"/>
              <a:buChar char="▪"/>
            </a:pPr>
            <a:r>
              <a:rPr lang="en-US" sz="1550" b="0" i="0" u="none" strike="noStrike" cap="none">
                <a:solidFill>
                  <a:srgbClr val="262626"/>
                </a:solidFill>
                <a:latin typeface="Garamond"/>
                <a:ea typeface="Garamond"/>
                <a:cs typeface="Garamond"/>
                <a:sym typeface="Garamond"/>
              </a:rPr>
              <a:t>CPU: 2 x 64-bit 2.8 GHz 8.00 GT/s CPUs.</a:t>
            </a:r>
            <a:endParaRPr/>
          </a:p>
          <a:p>
            <a:pPr marL="742950" marR="0" lvl="1" indent="-285750" algn="just" rtl="0">
              <a:lnSpc>
                <a:spcPct val="90000"/>
              </a:lnSpc>
              <a:spcBef>
                <a:spcPts val="910"/>
              </a:spcBef>
              <a:spcAft>
                <a:spcPts val="0"/>
              </a:spcAft>
              <a:buClr>
                <a:schemeClr val="accent1"/>
              </a:buClr>
              <a:buSzPts val="1783"/>
              <a:buFont typeface="Noto Sans Symbols"/>
              <a:buChar char="▪"/>
            </a:pPr>
            <a:r>
              <a:rPr lang="en-US" sz="1550" b="0" i="0" u="none" strike="noStrike" cap="none">
                <a:solidFill>
                  <a:srgbClr val="262626"/>
                </a:solidFill>
                <a:latin typeface="Garamond"/>
                <a:ea typeface="Garamond"/>
                <a:cs typeface="Garamond"/>
                <a:sym typeface="Garamond"/>
              </a:rPr>
              <a:t>RAM: 32 GB (or 16 GB of 1600 MHz DDR3 RAM)</a:t>
            </a:r>
            <a:endParaRPr/>
          </a:p>
          <a:p>
            <a:pPr marL="742950" marR="0" lvl="1" indent="-285750" algn="just" rtl="0">
              <a:lnSpc>
                <a:spcPct val="90000"/>
              </a:lnSpc>
              <a:spcBef>
                <a:spcPts val="910"/>
              </a:spcBef>
              <a:spcAft>
                <a:spcPts val="0"/>
              </a:spcAft>
              <a:buClr>
                <a:schemeClr val="accent1"/>
              </a:buClr>
              <a:buSzPts val="1783"/>
              <a:buFont typeface="Noto Sans Symbols"/>
              <a:buChar char="▪"/>
            </a:pPr>
            <a:r>
              <a:rPr lang="en-US" sz="1550" b="0" i="0" u="none" strike="noStrike" cap="none">
                <a:solidFill>
                  <a:srgbClr val="262626"/>
                </a:solidFill>
                <a:latin typeface="Garamond"/>
                <a:ea typeface="Garamond"/>
                <a:cs typeface="Garamond"/>
                <a:sym typeface="Garamond"/>
              </a:rPr>
              <a:t>Storage: 300 GB.</a:t>
            </a:r>
            <a:endParaRPr/>
          </a:p>
          <a:p>
            <a:pPr marL="0" marR="0" lvl="0" indent="0" algn="just" rtl="0">
              <a:lnSpc>
                <a:spcPct val="90000"/>
              </a:lnSpc>
              <a:spcBef>
                <a:spcPts val="910"/>
              </a:spcBef>
              <a:spcAft>
                <a:spcPts val="0"/>
              </a:spcAft>
              <a:buClr>
                <a:schemeClr val="accent1"/>
              </a:buClr>
              <a:buSzPts val="1783"/>
              <a:buFont typeface="Arial"/>
              <a:buNone/>
            </a:pPr>
            <a:endParaRPr sz="1550">
              <a:solidFill>
                <a:srgbClr val="262626"/>
              </a:solidFill>
              <a:latin typeface="Garamond"/>
              <a:ea typeface="Garamond"/>
              <a:cs typeface="Garamond"/>
              <a:sym typeface="Garamond"/>
            </a:endParaRPr>
          </a:p>
          <a:p>
            <a:pPr marL="0" marR="0" lvl="0" indent="0" algn="just" rtl="0">
              <a:lnSpc>
                <a:spcPct val="90000"/>
              </a:lnSpc>
              <a:spcBef>
                <a:spcPts val="910"/>
              </a:spcBef>
              <a:spcAft>
                <a:spcPts val="0"/>
              </a:spcAft>
              <a:buNone/>
            </a:pPr>
            <a:r>
              <a:rPr lang="en-US" sz="1550" b="1">
                <a:solidFill>
                  <a:srgbClr val="262626"/>
                </a:solidFill>
                <a:latin typeface="Garamond"/>
                <a:ea typeface="Garamond"/>
                <a:cs typeface="Garamond"/>
                <a:sym typeface="Garamond"/>
              </a:rPr>
              <a:t>Anaconda Navigator Features Used:  </a:t>
            </a:r>
            <a:r>
              <a:rPr lang="en-US" sz="1550" b="1" i="0">
                <a:solidFill>
                  <a:srgbClr val="262626"/>
                </a:solidFill>
                <a:latin typeface="Garamond"/>
                <a:ea typeface="Garamond"/>
                <a:cs typeface="Garamond"/>
                <a:sym typeface="Garamond"/>
              </a:rPr>
              <a:t>Software requirements</a:t>
            </a:r>
            <a:endParaRPr/>
          </a:p>
          <a:p>
            <a:pPr marL="742950" marR="0" lvl="1" indent="-285750" algn="just" rtl="0">
              <a:lnSpc>
                <a:spcPct val="90000"/>
              </a:lnSpc>
              <a:spcBef>
                <a:spcPts val="910"/>
              </a:spcBef>
              <a:spcAft>
                <a:spcPts val="0"/>
              </a:spcAft>
              <a:buClr>
                <a:schemeClr val="accent1"/>
              </a:buClr>
              <a:buSzPts val="1783"/>
              <a:buFont typeface="Noto Sans Symbols"/>
              <a:buChar char="▪"/>
            </a:pPr>
            <a:r>
              <a:rPr lang="en-US" sz="1550" b="0" i="0" u="none" strike="noStrike" cap="none">
                <a:solidFill>
                  <a:srgbClr val="262626"/>
                </a:solidFill>
                <a:latin typeface="Garamond"/>
                <a:ea typeface="Garamond"/>
                <a:cs typeface="Garamond"/>
                <a:sym typeface="Garamond"/>
              </a:rPr>
              <a:t>Spyder</a:t>
            </a:r>
            <a:endParaRPr/>
          </a:p>
          <a:p>
            <a:pPr marL="742950" marR="0" lvl="1" indent="-285750" algn="just" rtl="0">
              <a:lnSpc>
                <a:spcPct val="90000"/>
              </a:lnSpc>
              <a:spcBef>
                <a:spcPts val="910"/>
              </a:spcBef>
              <a:spcAft>
                <a:spcPts val="0"/>
              </a:spcAft>
              <a:buClr>
                <a:schemeClr val="accent1"/>
              </a:buClr>
              <a:buSzPts val="1783"/>
              <a:buFont typeface="Noto Sans Symbols"/>
              <a:buChar char="▪"/>
            </a:pPr>
            <a:r>
              <a:rPr lang="en-US" sz="1550" b="0" i="0" u="none" strike="noStrike" cap="none">
                <a:solidFill>
                  <a:srgbClr val="262626"/>
                </a:solidFill>
                <a:latin typeface="Garamond"/>
                <a:ea typeface="Garamond"/>
                <a:cs typeface="Garamond"/>
                <a:sym typeface="Garamond"/>
              </a:rPr>
              <a:t>Microsoft Visual Studio</a:t>
            </a:r>
            <a:endParaRPr/>
          </a:p>
          <a:p>
            <a:pPr marL="742950" marR="0" lvl="1" indent="-285750" algn="just" rtl="0">
              <a:lnSpc>
                <a:spcPct val="90000"/>
              </a:lnSpc>
              <a:spcBef>
                <a:spcPts val="910"/>
              </a:spcBef>
              <a:spcAft>
                <a:spcPts val="0"/>
              </a:spcAft>
              <a:buClr>
                <a:schemeClr val="accent1"/>
              </a:buClr>
              <a:buSzPts val="1783"/>
              <a:buFont typeface="Noto Sans Symbols"/>
              <a:buChar char="▪"/>
            </a:pPr>
            <a:r>
              <a:rPr lang="en-US" sz="1550" b="0" i="0" u="none" strike="noStrike" cap="none">
                <a:solidFill>
                  <a:srgbClr val="262626"/>
                </a:solidFill>
                <a:latin typeface="Garamond"/>
                <a:ea typeface="Garamond"/>
                <a:cs typeface="Garamond"/>
                <a:sym typeface="Garamond"/>
              </a:rPr>
              <a:t>Docker</a:t>
            </a:r>
            <a:endParaRPr sz="1550" b="1" i="0" u="none" strike="noStrike" cap="none">
              <a:solidFill>
                <a:srgbClr val="262626"/>
              </a:solidFill>
              <a:latin typeface="Garamond"/>
              <a:ea typeface="Garamond"/>
              <a:cs typeface="Garamond"/>
              <a:sym typeface="Garamond"/>
            </a:endParaRPr>
          </a:p>
          <a:p>
            <a:pPr marL="0" marR="0" lvl="0" indent="0" algn="just" rtl="0">
              <a:spcBef>
                <a:spcPts val="910"/>
              </a:spcBef>
              <a:spcAft>
                <a:spcPts val="0"/>
              </a:spcAft>
              <a:buNone/>
            </a:pPr>
            <a:r>
              <a:rPr lang="en-US" sz="1550" b="1">
                <a:solidFill>
                  <a:srgbClr val="262626"/>
                </a:solidFill>
                <a:latin typeface="Garamond"/>
                <a:ea typeface="Garamond"/>
                <a:cs typeface="Garamond"/>
                <a:sym typeface="Garamond"/>
              </a:rPr>
              <a:t>Loading the Image in a Container : </a:t>
            </a:r>
            <a:r>
              <a:rPr lang="en-US" sz="1550">
                <a:solidFill>
                  <a:srgbClr val="262626"/>
                </a:solidFill>
                <a:latin typeface="Garamond"/>
                <a:ea typeface="Garamond"/>
                <a:cs typeface="Garamond"/>
                <a:sym typeface="Garamond"/>
              </a:rPr>
              <a:t>Docker Hub version 20.10.20</a:t>
            </a:r>
            <a:endParaRPr/>
          </a:p>
          <a:p>
            <a:pPr marL="0" marR="0" lvl="0" indent="0" algn="just" rtl="0">
              <a:spcBef>
                <a:spcPts val="910"/>
              </a:spcBef>
              <a:spcAft>
                <a:spcPts val="0"/>
              </a:spcAft>
              <a:buNone/>
            </a:pPr>
            <a:r>
              <a:rPr lang="en-US" sz="1550" b="1">
                <a:solidFill>
                  <a:srgbClr val="262626"/>
                </a:solidFill>
                <a:latin typeface="Garamond"/>
                <a:ea typeface="Garamond"/>
                <a:cs typeface="Garamond"/>
                <a:sym typeface="Garamond"/>
              </a:rPr>
              <a:t>Public Repository : </a:t>
            </a:r>
            <a:r>
              <a:rPr lang="en-US" sz="1550">
                <a:solidFill>
                  <a:srgbClr val="262626"/>
                </a:solidFill>
                <a:latin typeface="Garamond"/>
                <a:ea typeface="Garamond"/>
                <a:cs typeface="Garamond"/>
                <a:sym typeface="Garamond"/>
              </a:rPr>
              <a:t>GitHub, Streamlit, Heruko</a:t>
            </a:r>
            <a:endParaRPr sz="1550">
              <a:solidFill>
                <a:srgbClr val="262626"/>
              </a:solidFill>
              <a:latin typeface="Garamond"/>
              <a:ea typeface="Garamond"/>
              <a:cs typeface="Garamond"/>
              <a:sym typeface="Garamond"/>
            </a:endParaRPr>
          </a:p>
          <a:p>
            <a:pPr marL="0" marR="0" lvl="0" indent="0" algn="just" rtl="0">
              <a:spcBef>
                <a:spcPts val="910"/>
              </a:spcBef>
              <a:spcAft>
                <a:spcPts val="0"/>
              </a:spcAft>
              <a:buNone/>
            </a:pPr>
            <a:r>
              <a:rPr lang="en-US" sz="1550" b="1">
                <a:solidFill>
                  <a:srgbClr val="262626"/>
                </a:solidFill>
                <a:latin typeface="Garamond"/>
                <a:ea typeface="Garamond"/>
                <a:cs typeface="Garamond"/>
                <a:sym typeface="Garamond"/>
              </a:rPr>
              <a:t>WebApp Creation – </a:t>
            </a:r>
            <a:r>
              <a:rPr lang="en-US" sz="1550">
                <a:solidFill>
                  <a:srgbClr val="262626"/>
                </a:solidFill>
                <a:latin typeface="Garamond"/>
                <a:ea typeface="Garamond"/>
                <a:cs typeface="Garamond"/>
                <a:sym typeface="Garamond"/>
              </a:rPr>
              <a:t>Streamlit version 1.14.0 </a:t>
            </a:r>
            <a:endParaRPr/>
          </a:p>
          <a:p>
            <a:pPr marL="0" marR="0" lvl="0" indent="0" algn="just" rtl="0">
              <a:spcBef>
                <a:spcPts val="910"/>
              </a:spcBef>
              <a:spcAft>
                <a:spcPts val="0"/>
              </a:spcAft>
              <a:buNone/>
            </a:pPr>
            <a:r>
              <a:rPr lang="en-US" sz="1550" b="1">
                <a:solidFill>
                  <a:srgbClr val="262626"/>
                </a:solidFill>
                <a:latin typeface="Garamond"/>
                <a:ea typeface="Garamond"/>
                <a:cs typeface="Garamond"/>
                <a:sym typeface="Garamond"/>
              </a:rPr>
              <a:t>Microsoft Azure – </a:t>
            </a:r>
            <a:r>
              <a:rPr lang="en-US" sz="1550">
                <a:solidFill>
                  <a:srgbClr val="262626"/>
                </a:solidFill>
                <a:latin typeface="Garamond"/>
                <a:ea typeface="Garamond"/>
                <a:cs typeface="Garamond"/>
                <a:sym typeface="Garamond"/>
              </a:rPr>
              <a:t>For Global requirements of the Webpage</a:t>
            </a:r>
            <a:endParaRPr sz="1550" i="0">
              <a:solidFill>
                <a:srgbClr val="262626"/>
              </a:solidFill>
              <a:latin typeface="Garamond"/>
              <a:ea typeface="Garamond"/>
              <a:cs typeface="Garamond"/>
              <a:sym typeface="Garamond"/>
            </a:endParaRPr>
          </a:p>
        </p:txBody>
      </p:sp>
      <p:sp>
        <p:nvSpPr>
          <p:cNvPr id="403" name="Google Shape;403;g117b53b5ae0_10_104"/>
          <p:cNvSpPr txBox="1">
            <a:spLocks noGrp="1"/>
          </p:cNvSpPr>
          <p:nvPr>
            <p:ph type="sldNum" idx="12"/>
          </p:nvPr>
        </p:nvSpPr>
        <p:spPr>
          <a:xfrm>
            <a:off x="9279194" y="6369744"/>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2"/>
          <p:cNvSpPr txBox="1">
            <a:spLocks noGrp="1"/>
          </p:cNvSpPr>
          <p:nvPr>
            <p:ph type="title"/>
          </p:nvPr>
        </p:nvSpPr>
        <p:spPr>
          <a:xfrm>
            <a:off x="484168" y="0"/>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Exploratory Data Analysis [EDA]</a:t>
            </a:r>
            <a:endParaRPr sz="3200" b="1">
              <a:solidFill>
                <a:srgbClr val="00B0F0"/>
              </a:solidFill>
              <a:latin typeface="Times New Roman"/>
              <a:ea typeface="Times New Roman"/>
              <a:cs typeface="Times New Roman"/>
              <a:sym typeface="Times New Roman"/>
            </a:endParaRPr>
          </a:p>
        </p:txBody>
      </p:sp>
      <p:sp>
        <p:nvSpPr>
          <p:cNvPr id="410" name="Google Shape;410;p22"/>
          <p:cNvSpPr txBox="1">
            <a:spLocks noGrp="1"/>
          </p:cNvSpPr>
          <p:nvPr>
            <p:ph type="sldNum" idx="12"/>
          </p:nvPr>
        </p:nvSpPr>
        <p:spPr>
          <a:xfrm>
            <a:off x="11485339" y="6417334"/>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411" name="Google Shape;411;p22"/>
          <p:cNvSpPr txBox="1"/>
          <p:nvPr/>
        </p:nvSpPr>
        <p:spPr>
          <a:xfrm>
            <a:off x="953729" y="1012723"/>
            <a:ext cx="50439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Performed EDA on the Structured  Datasets:</a:t>
            </a:r>
            <a:endParaRPr/>
          </a:p>
        </p:txBody>
      </p:sp>
      <p:pic>
        <p:nvPicPr>
          <p:cNvPr id="412" name="Google Shape;412;p22" descr="Chart, histogram&#10;&#10;Description automatically generated"/>
          <p:cNvPicPr preferRelativeResize="0"/>
          <p:nvPr/>
        </p:nvPicPr>
        <p:blipFill rotWithShape="1">
          <a:blip r:embed="rId3">
            <a:alphaModFix/>
          </a:blip>
          <a:srcRect l="1544" r="181"/>
          <a:stretch/>
        </p:blipFill>
        <p:spPr>
          <a:xfrm>
            <a:off x="7150543" y="4033343"/>
            <a:ext cx="4259793" cy="2048205"/>
          </a:xfrm>
          <a:prstGeom prst="rect">
            <a:avLst/>
          </a:prstGeom>
          <a:noFill/>
          <a:ln>
            <a:noFill/>
          </a:ln>
        </p:spPr>
      </p:pic>
      <p:pic>
        <p:nvPicPr>
          <p:cNvPr id="413" name="Google Shape;413;p22" descr="Exploratory Analysis Icon - Free PNG &amp; SVG 1630999 - Noun Project"/>
          <p:cNvPicPr preferRelativeResize="0"/>
          <p:nvPr/>
        </p:nvPicPr>
        <p:blipFill rotWithShape="1">
          <a:blip r:embed="rId4">
            <a:alphaModFix/>
          </a:blip>
          <a:srcRect/>
          <a:stretch/>
        </p:blipFill>
        <p:spPr>
          <a:xfrm>
            <a:off x="9580339" y="776063"/>
            <a:ext cx="1905000" cy="1905000"/>
          </a:xfrm>
          <a:prstGeom prst="rect">
            <a:avLst/>
          </a:prstGeom>
          <a:noFill/>
          <a:ln>
            <a:noFill/>
          </a:ln>
        </p:spPr>
      </p:pic>
      <p:sp>
        <p:nvSpPr>
          <p:cNvPr id="414" name="Google Shape;414;p22"/>
          <p:cNvSpPr txBox="1"/>
          <p:nvPr/>
        </p:nvSpPr>
        <p:spPr>
          <a:xfrm>
            <a:off x="7150543" y="3529056"/>
            <a:ext cx="3382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Garamond"/>
                <a:ea typeface="Garamond"/>
                <a:cs typeface="Garamond"/>
                <a:sym typeface="Garamond"/>
              </a:rPr>
              <a:t>Boxplot on Total Bills:</a:t>
            </a:r>
            <a:endParaRPr/>
          </a:p>
        </p:txBody>
      </p:sp>
      <p:grpSp>
        <p:nvGrpSpPr>
          <p:cNvPr id="415" name="Google Shape;415;p22"/>
          <p:cNvGrpSpPr/>
          <p:nvPr/>
        </p:nvGrpSpPr>
        <p:grpSpPr>
          <a:xfrm>
            <a:off x="781664" y="1524001"/>
            <a:ext cx="6189406" cy="4188541"/>
            <a:chOff x="0" y="0"/>
            <a:chExt cx="6189406" cy="4188541"/>
          </a:xfrm>
        </p:grpSpPr>
        <p:sp>
          <p:nvSpPr>
            <p:cNvPr id="416" name="Google Shape;416;p22"/>
            <p:cNvSpPr/>
            <p:nvPr/>
          </p:nvSpPr>
          <p:spPr>
            <a:xfrm>
              <a:off x="0" y="0"/>
              <a:ext cx="5260995" cy="1256562"/>
            </a:xfrm>
            <a:prstGeom prst="roundRect">
              <a:avLst>
                <a:gd name="adj" fmla="val 10000"/>
              </a:avLst>
            </a:prstGeom>
            <a:solidFill>
              <a:srgbClr val="82992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36812" y="36799"/>
              <a:ext cx="4591200" cy="1182900"/>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Garamond"/>
                <a:buNone/>
              </a:pPr>
              <a:r>
                <a:rPr lang="en-US" sz="1800" b="1">
                  <a:solidFill>
                    <a:schemeClr val="lt1"/>
                  </a:solidFill>
                  <a:latin typeface="Garamond"/>
                  <a:ea typeface="Garamond"/>
                  <a:cs typeface="Garamond"/>
                  <a:sym typeface="Garamond"/>
                </a:rPr>
                <a:t>Dataframe: </a:t>
              </a:r>
              <a:r>
                <a:rPr lang="en-US" sz="1800">
                  <a:solidFill>
                    <a:schemeClr val="lt1"/>
                  </a:solidFill>
                  <a:latin typeface="Garamond"/>
                  <a:ea typeface="Garamond"/>
                  <a:cs typeface="Garamond"/>
                  <a:sym typeface="Garamond"/>
                </a:rPr>
                <a:t>Most of the data variables falls under categorical types.. For Numeric variable without values performed the EDA.</a:t>
              </a:r>
              <a:endParaRPr/>
            </a:p>
          </p:txBody>
        </p:sp>
        <p:sp>
          <p:nvSpPr>
            <p:cNvPr id="418" name="Google Shape;418;p22"/>
            <p:cNvSpPr/>
            <p:nvPr/>
          </p:nvSpPr>
          <p:spPr>
            <a:xfrm>
              <a:off x="464205" y="1465989"/>
              <a:ext cx="5260995" cy="1256562"/>
            </a:xfrm>
            <a:prstGeom prst="roundRect">
              <a:avLst>
                <a:gd name="adj" fmla="val 10000"/>
              </a:avLst>
            </a:prstGeom>
            <a:solidFill>
              <a:srgbClr val="82992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txBox="1"/>
            <p:nvPr/>
          </p:nvSpPr>
          <p:spPr>
            <a:xfrm>
              <a:off x="501008" y="1502792"/>
              <a:ext cx="3906418" cy="1182956"/>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Garamond"/>
                <a:buNone/>
              </a:pPr>
              <a:r>
                <a:rPr lang="en-US" sz="1800" b="1">
                  <a:solidFill>
                    <a:schemeClr val="lt1"/>
                  </a:solidFill>
                  <a:latin typeface="Garamond"/>
                  <a:ea typeface="Garamond"/>
                  <a:cs typeface="Garamond"/>
                  <a:sym typeface="Garamond"/>
                </a:rPr>
                <a:t>Duplicates:</a:t>
              </a:r>
              <a:r>
                <a:rPr lang="en-US" sz="1800">
                  <a:solidFill>
                    <a:schemeClr val="lt1"/>
                  </a:solidFill>
                  <a:latin typeface="Garamond"/>
                  <a:ea typeface="Garamond"/>
                  <a:cs typeface="Garamond"/>
                  <a:sym typeface="Garamond"/>
                </a:rPr>
                <a:t>  Removed the duplicates value from the Dataframe.</a:t>
              </a:r>
              <a:endParaRPr/>
            </a:p>
          </p:txBody>
        </p:sp>
        <p:sp>
          <p:nvSpPr>
            <p:cNvPr id="420" name="Google Shape;420;p22"/>
            <p:cNvSpPr/>
            <p:nvPr/>
          </p:nvSpPr>
          <p:spPr>
            <a:xfrm>
              <a:off x="928411" y="2931979"/>
              <a:ext cx="5260995" cy="1256562"/>
            </a:xfrm>
            <a:prstGeom prst="roundRect">
              <a:avLst>
                <a:gd name="adj" fmla="val 10000"/>
              </a:avLst>
            </a:prstGeom>
            <a:solidFill>
              <a:srgbClr val="829927"/>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txBox="1"/>
            <p:nvPr/>
          </p:nvSpPr>
          <p:spPr>
            <a:xfrm>
              <a:off x="965214" y="2968782"/>
              <a:ext cx="3906418" cy="1182956"/>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Garamond"/>
                <a:buNone/>
              </a:pPr>
              <a:r>
                <a:rPr lang="en-US" sz="1800" b="1">
                  <a:solidFill>
                    <a:schemeClr val="lt1"/>
                  </a:solidFill>
                  <a:latin typeface="Garamond"/>
                  <a:ea typeface="Garamond"/>
                  <a:cs typeface="Garamond"/>
                  <a:sym typeface="Garamond"/>
                </a:rPr>
                <a:t>Dropping:  </a:t>
              </a:r>
              <a:r>
                <a:rPr lang="en-US" sz="1800">
                  <a:solidFill>
                    <a:schemeClr val="lt1"/>
                  </a:solidFill>
                  <a:latin typeface="Garamond"/>
                  <a:ea typeface="Garamond"/>
                  <a:cs typeface="Garamond"/>
                  <a:sym typeface="Garamond"/>
                </a:rPr>
                <a:t>Dropping the variables which does not have any value on the models. They are Name, Phone No, Date, Month, Main Ingredients1, Main Ingredients2, Main Ingredients3</a:t>
              </a:r>
              <a:endParaRPr/>
            </a:p>
          </p:txBody>
        </p:sp>
        <p:sp>
          <p:nvSpPr>
            <p:cNvPr id="422" name="Google Shape;422;p22"/>
            <p:cNvSpPr/>
            <p:nvPr/>
          </p:nvSpPr>
          <p:spPr>
            <a:xfrm>
              <a:off x="4444230" y="952893"/>
              <a:ext cx="816765" cy="816765"/>
            </a:xfrm>
            <a:prstGeom prst="downArrow">
              <a:avLst>
                <a:gd name="adj1" fmla="val 55000"/>
                <a:gd name="adj2" fmla="val 45000"/>
              </a:avLst>
            </a:prstGeom>
            <a:solidFill>
              <a:srgbClr val="D8DDC9">
                <a:alpha val="89803"/>
              </a:srgbClr>
            </a:solidFill>
            <a:ln w="15875" cap="flat" cmpd="sng">
              <a:solidFill>
                <a:srgbClr val="D8DDC9">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4628002" y="952893"/>
              <a:ext cx="449221" cy="614616"/>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dk1"/>
                </a:buClr>
                <a:buSzPts val="1600"/>
                <a:buFont typeface="Garamond"/>
                <a:buNone/>
              </a:pPr>
              <a:endParaRPr sz="1600">
                <a:solidFill>
                  <a:schemeClr val="dk1"/>
                </a:solidFill>
                <a:latin typeface="Garamond"/>
                <a:ea typeface="Garamond"/>
                <a:cs typeface="Garamond"/>
                <a:sym typeface="Garamond"/>
              </a:endParaRPr>
            </a:p>
          </p:txBody>
        </p:sp>
        <p:sp>
          <p:nvSpPr>
            <p:cNvPr id="424" name="Google Shape;424;p22"/>
            <p:cNvSpPr/>
            <p:nvPr/>
          </p:nvSpPr>
          <p:spPr>
            <a:xfrm>
              <a:off x="4908435" y="2410505"/>
              <a:ext cx="816765" cy="816765"/>
            </a:xfrm>
            <a:prstGeom prst="downArrow">
              <a:avLst>
                <a:gd name="adj1" fmla="val 55000"/>
                <a:gd name="adj2" fmla="val 45000"/>
              </a:avLst>
            </a:prstGeom>
            <a:solidFill>
              <a:srgbClr val="D8DDC9">
                <a:alpha val="89803"/>
              </a:srgbClr>
            </a:solidFill>
            <a:ln w="15875" cap="flat" cmpd="sng">
              <a:solidFill>
                <a:srgbClr val="D8DDC9">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txBox="1"/>
            <p:nvPr/>
          </p:nvSpPr>
          <p:spPr>
            <a:xfrm>
              <a:off x="5092207" y="2410505"/>
              <a:ext cx="449221" cy="614616"/>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dk1"/>
                </a:buClr>
                <a:buSzPts val="1600"/>
                <a:buFont typeface="Garamond"/>
                <a:buNone/>
              </a:pPr>
              <a:endParaRPr sz="1600">
                <a:solidFill>
                  <a:schemeClr val="dk1"/>
                </a:solidFill>
                <a:latin typeface="Garamond"/>
                <a:ea typeface="Garamond"/>
                <a:cs typeface="Garamond"/>
                <a:sym typeface="Garamo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1"/>
        <p:cNvGrpSpPr/>
        <p:nvPr/>
      </p:nvGrpSpPr>
      <p:grpSpPr>
        <a:xfrm>
          <a:off x="0" y="0"/>
          <a:ext cx="0" cy="0"/>
          <a:chOff x="0" y="0"/>
          <a:chExt cx="0" cy="0"/>
        </a:xfrm>
      </p:grpSpPr>
      <p:grpSp>
        <p:nvGrpSpPr>
          <p:cNvPr id="432" name="Google Shape;432;p24"/>
          <p:cNvGrpSpPr/>
          <p:nvPr/>
        </p:nvGrpSpPr>
        <p:grpSpPr>
          <a:xfrm>
            <a:off x="-15736" y="0"/>
            <a:ext cx="12229962" cy="6856214"/>
            <a:chOff x="-15736" y="0"/>
            <a:chExt cx="12229962" cy="6856214"/>
          </a:xfrm>
        </p:grpSpPr>
        <p:pic>
          <p:nvPicPr>
            <p:cNvPr id="433" name="Google Shape;433;p24"/>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34" name="Google Shape;434;p24"/>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5" name="Google Shape;435;p24"/>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436" name="Google Shape;436;p24"/>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437" name="Google Shape;437;p24"/>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438" name="Google Shape;438;p24"/>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aramond"/>
              <a:ea typeface="Garamond"/>
              <a:cs typeface="Garamond"/>
              <a:sym typeface="Garamond"/>
            </a:endParaRPr>
          </a:p>
        </p:txBody>
      </p:sp>
      <p:grpSp>
        <p:nvGrpSpPr>
          <p:cNvPr id="439" name="Google Shape;439;p24"/>
          <p:cNvGrpSpPr/>
          <p:nvPr/>
        </p:nvGrpSpPr>
        <p:grpSpPr>
          <a:xfrm>
            <a:off x="-15736" y="0"/>
            <a:ext cx="12229962" cy="6856214"/>
            <a:chOff x="-15736" y="0"/>
            <a:chExt cx="12229962" cy="6856214"/>
          </a:xfrm>
        </p:grpSpPr>
        <p:pic>
          <p:nvPicPr>
            <p:cNvPr id="440" name="Google Shape;440;p24"/>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41" name="Google Shape;441;p24"/>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2" name="Google Shape;442;p24"/>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443" name="Google Shape;443;p24"/>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444" name="Google Shape;444;p24"/>
          <p:cNvSpPr txBox="1">
            <a:spLocks noGrp="1"/>
          </p:cNvSpPr>
          <p:nvPr>
            <p:ph type="title"/>
          </p:nvPr>
        </p:nvSpPr>
        <p:spPr>
          <a:xfrm>
            <a:off x="1256858" y="982132"/>
            <a:ext cx="4842190" cy="17748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2300"/>
              <a:buNone/>
            </a:pPr>
            <a:r>
              <a:rPr lang="en-US" sz="4400" b="1">
                <a:solidFill>
                  <a:srgbClr val="262626"/>
                </a:solidFill>
                <a:latin typeface="Garamond"/>
                <a:ea typeface="Garamond"/>
                <a:cs typeface="Garamond"/>
                <a:sym typeface="Garamond"/>
              </a:rPr>
              <a:t>EDA Description</a:t>
            </a:r>
            <a:endParaRPr/>
          </a:p>
        </p:txBody>
      </p:sp>
      <p:cxnSp>
        <p:nvCxnSpPr>
          <p:cNvPr id="445" name="Google Shape;445;p24"/>
          <p:cNvCxnSpPr/>
          <p:nvPr/>
        </p:nvCxnSpPr>
        <p:spPr>
          <a:xfrm>
            <a:off x="1346233" y="2838638"/>
            <a:ext cx="4663440" cy="0"/>
          </a:xfrm>
          <a:prstGeom prst="straightConnector1">
            <a:avLst/>
          </a:prstGeom>
          <a:noFill/>
          <a:ln w="15875" cap="flat" cmpd="sng">
            <a:solidFill>
              <a:schemeClr val="accent1"/>
            </a:solidFill>
            <a:prstDash val="solid"/>
            <a:round/>
            <a:headEnd type="none" w="sm" len="sm"/>
            <a:tailEnd type="none" w="sm" len="sm"/>
          </a:ln>
        </p:spPr>
      </p:cxnSp>
      <p:pic>
        <p:nvPicPr>
          <p:cNvPr id="446" name="Google Shape;446;p24" descr="Exploratory Analysis Icon - Free PNG &amp; SVG 1630999 - Noun Project"/>
          <p:cNvPicPr preferRelativeResize="0"/>
          <p:nvPr/>
        </p:nvPicPr>
        <p:blipFill rotWithShape="1">
          <a:blip r:embed="rId6">
            <a:alphaModFix/>
          </a:blip>
          <a:srcRect/>
          <a:stretch/>
        </p:blipFill>
        <p:spPr>
          <a:xfrm>
            <a:off x="1295401" y="3254519"/>
            <a:ext cx="2216907" cy="2216907"/>
          </a:xfrm>
          <a:prstGeom prst="rect">
            <a:avLst/>
          </a:prstGeom>
          <a:noFill/>
          <a:ln>
            <a:noFill/>
          </a:ln>
        </p:spPr>
      </p:pic>
      <p:sp>
        <p:nvSpPr>
          <p:cNvPr id="448" name="Google Shape;448;p24"/>
          <p:cNvSpPr txBox="1"/>
          <p:nvPr/>
        </p:nvSpPr>
        <p:spPr>
          <a:xfrm>
            <a:off x="6067345" y="575055"/>
            <a:ext cx="5529203" cy="5638800"/>
          </a:xfrm>
          <a:prstGeom prst="rect">
            <a:avLst/>
          </a:prstGeom>
          <a:noFill/>
          <a:ln>
            <a:noFill/>
          </a:ln>
        </p:spPr>
        <p:txBody>
          <a:bodyPr spcFirstLastPara="1" wrap="square" lIns="91425" tIns="45700" rIns="91425" bIns="45700" anchor="t" anchorCtr="0">
            <a:normAutofit fontScale="62500" lnSpcReduction="10000"/>
          </a:bodyPr>
          <a:lstStyle/>
          <a:p>
            <a:pPr marL="0" marR="0" lvl="0" indent="0" algn="l" rtl="0">
              <a:lnSpc>
                <a:spcPct val="90000"/>
              </a:lnSpc>
              <a:spcBef>
                <a:spcPts val="0"/>
              </a:spcBef>
              <a:spcAft>
                <a:spcPts val="0"/>
              </a:spcAft>
              <a:buClr>
                <a:schemeClr val="accent1"/>
              </a:buClr>
              <a:buSzPct val="115000"/>
              <a:buFont typeface="Arial"/>
              <a:buNone/>
            </a:pPr>
            <a:endParaRPr sz="2300">
              <a:solidFill>
                <a:srgbClr val="262626"/>
              </a:solidFill>
              <a:latin typeface="Garamond"/>
              <a:ea typeface="Garamond"/>
              <a:cs typeface="Garamond"/>
              <a:sym typeface="Garamond"/>
            </a:endParaRPr>
          </a:p>
          <a:p>
            <a:pPr marL="0" marR="0" lvl="0" indent="0" algn="just" rtl="0">
              <a:lnSpc>
                <a:spcPct val="90000"/>
              </a:lnSpc>
              <a:spcBef>
                <a:spcPts val="925"/>
              </a:spcBef>
              <a:spcAft>
                <a:spcPts val="0"/>
              </a:spcAft>
              <a:buNone/>
            </a:pPr>
            <a:r>
              <a:rPr lang="en-US" sz="2550" b="1">
                <a:solidFill>
                  <a:schemeClr val="lt1"/>
                </a:solidFill>
                <a:highlight>
                  <a:srgbClr val="008080"/>
                </a:highlight>
                <a:latin typeface="Garamond"/>
                <a:ea typeface="Garamond"/>
                <a:cs typeface="Garamond"/>
                <a:sym typeface="Garamond"/>
              </a:rPr>
              <a:t>Discretion:</a:t>
            </a:r>
            <a:r>
              <a:rPr lang="en-US" sz="2550" b="1">
                <a:solidFill>
                  <a:schemeClr val="lt1"/>
                </a:solidFill>
                <a:latin typeface="Garamond"/>
                <a:ea typeface="Garamond"/>
                <a:cs typeface="Garamond"/>
                <a:sym typeface="Garamond"/>
              </a:rPr>
              <a:t> </a:t>
            </a:r>
            <a:r>
              <a:rPr lang="en-US" sz="2550">
                <a:solidFill>
                  <a:srgbClr val="262626"/>
                </a:solidFill>
                <a:latin typeface="Garamond"/>
                <a:ea typeface="Garamond"/>
                <a:cs typeface="Garamond"/>
                <a:sym typeface="Garamond"/>
              </a:rPr>
              <a:t>Performed for the data variables(i.e., Age, Total Bills &amp; Rating): </a:t>
            </a:r>
            <a:endParaRPr sz="2550"/>
          </a:p>
          <a:p>
            <a:pPr marL="0" marR="0" lvl="0" indent="0" algn="just" rtl="0">
              <a:lnSpc>
                <a:spcPct val="90000"/>
              </a:lnSpc>
              <a:spcBef>
                <a:spcPts val="925"/>
              </a:spcBef>
              <a:spcAft>
                <a:spcPts val="0"/>
              </a:spcAft>
              <a:buClr>
                <a:schemeClr val="accent1"/>
              </a:buClr>
              <a:buSzPct val="117254"/>
              <a:buFont typeface="Arial"/>
              <a:buNone/>
            </a:pPr>
            <a:endParaRPr sz="2550">
              <a:solidFill>
                <a:srgbClr val="262626"/>
              </a:solidFill>
              <a:latin typeface="Garamond"/>
              <a:ea typeface="Garamond"/>
              <a:cs typeface="Garamond"/>
              <a:sym typeface="Garamond"/>
            </a:endParaRPr>
          </a:p>
          <a:p>
            <a:pPr marL="0" marR="0" lvl="0" indent="0" algn="just" rtl="0">
              <a:lnSpc>
                <a:spcPct val="90000"/>
              </a:lnSpc>
              <a:spcBef>
                <a:spcPts val="925"/>
              </a:spcBef>
              <a:spcAft>
                <a:spcPts val="0"/>
              </a:spcAft>
              <a:buNone/>
            </a:pPr>
            <a:r>
              <a:rPr lang="en-US" sz="2550" b="1">
                <a:solidFill>
                  <a:srgbClr val="262626"/>
                </a:solidFill>
                <a:latin typeface="Garamond"/>
                <a:ea typeface="Garamond"/>
                <a:cs typeface="Garamond"/>
                <a:sym typeface="Garamond"/>
              </a:rPr>
              <a:t>Changing the numerical value to categorical value using Discretization</a:t>
            </a:r>
            <a:endParaRPr sz="2550"/>
          </a:p>
          <a:p>
            <a:pPr marL="0" marR="0" lvl="0" indent="0" algn="just" rtl="0">
              <a:lnSpc>
                <a:spcPct val="90000"/>
              </a:lnSpc>
              <a:spcBef>
                <a:spcPts val="925"/>
              </a:spcBef>
              <a:spcAft>
                <a:spcPts val="0"/>
              </a:spcAft>
              <a:buClr>
                <a:schemeClr val="accent1"/>
              </a:buClr>
              <a:buSzPct val="117254"/>
              <a:buFont typeface="Arial"/>
              <a:buNone/>
            </a:pPr>
            <a:endParaRPr sz="2550" b="1">
              <a:solidFill>
                <a:srgbClr val="262626"/>
              </a:solidFill>
              <a:latin typeface="Garamond"/>
              <a:ea typeface="Garamond"/>
              <a:cs typeface="Garamond"/>
              <a:sym typeface="Garamond"/>
            </a:endParaRPr>
          </a:p>
          <a:p>
            <a:pPr marL="0" marR="0" lvl="0" indent="0" algn="just" rtl="0">
              <a:lnSpc>
                <a:spcPct val="120000"/>
              </a:lnSpc>
              <a:spcBef>
                <a:spcPts val="925"/>
              </a:spcBef>
              <a:spcAft>
                <a:spcPts val="0"/>
              </a:spcAft>
              <a:buNone/>
            </a:pPr>
            <a:r>
              <a:rPr lang="en-US" sz="2550" b="1">
                <a:solidFill>
                  <a:srgbClr val="262626"/>
                </a:solidFill>
                <a:latin typeface="Garamond"/>
                <a:ea typeface="Garamond"/>
                <a:cs typeface="Garamond"/>
                <a:sym typeface="Garamond"/>
              </a:rPr>
              <a:t>	1. </a:t>
            </a:r>
            <a:r>
              <a:rPr lang="en-US" sz="2550" b="1">
                <a:solidFill>
                  <a:srgbClr val="262626"/>
                </a:solidFill>
                <a:highlight>
                  <a:srgbClr val="008080"/>
                </a:highlight>
                <a:latin typeface="Garamond"/>
                <a:ea typeface="Garamond"/>
                <a:cs typeface="Garamond"/>
                <a:sym typeface="Garamond"/>
              </a:rPr>
              <a:t>Age:</a:t>
            </a:r>
            <a:r>
              <a:rPr lang="en-US" sz="2550" b="1">
                <a:solidFill>
                  <a:srgbClr val="262626"/>
                </a:solidFill>
                <a:latin typeface="Garamond"/>
                <a:ea typeface="Garamond"/>
                <a:cs typeface="Garamond"/>
                <a:sym typeface="Garamond"/>
              </a:rPr>
              <a:t> </a:t>
            </a:r>
            <a:r>
              <a:rPr lang="en-US" sz="2550">
                <a:solidFill>
                  <a:srgbClr val="262626"/>
                </a:solidFill>
                <a:latin typeface="Garamond"/>
                <a:ea typeface="Garamond"/>
                <a:cs typeface="Garamond"/>
                <a:sym typeface="Garamond"/>
              </a:rPr>
              <a:t>Bins as [0, 16, 30, 38, 45, 60, 99] to be labeled as ['Child', 'Young Aged Adults', 'Middle Aged Adults', 'Old Aged Adults', 'Old Aged', 'Elderly’]</a:t>
            </a:r>
            <a:endParaRPr sz="2550"/>
          </a:p>
          <a:p>
            <a:pPr marL="0" marR="0" lvl="0" indent="0" algn="just" rtl="0">
              <a:lnSpc>
                <a:spcPct val="90000"/>
              </a:lnSpc>
              <a:spcBef>
                <a:spcPts val="925"/>
              </a:spcBef>
              <a:spcAft>
                <a:spcPts val="0"/>
              </a:spcAft>
              <a:buClr>
                <a:schemeClr val="accent1"/>
              </a:buClr>
              <a:buSzPct val="117254"/>
              <a:buFont typeface="Arial"/>
              <a:buNone/>
            </a:pPr>
            <a:endParaRPr sz="2550">
              <a:solidFill>
                <a:srgbClr val="262626"/>
              </a:solidFill>
              <a:latin typeface="Garamond"/>
              <a:ea typeface="Garamond"/>
              <a:cs typeface="Garamond"/>
              <a:sym typeface="Garamond"/>
            </a:endParaRPr>
          </a:p>
          <a:p>
            <a:pPr marL="0" marR="0" lvl="0" indent="0" algn="just" rtl="0">
              <a:lnSpc>
                <a:spcPct val="120000"/>
              </a:lnSpc>
              <a:spcBef>
                <a:spcPts val="925"/>
              </a:spcBef>
              <a:spcAft>
                <a:spcPts val="0"/>
              </a:spcAft>
              <a:buNone/>
            </a:pPr>
            <a:r>
              <a:rPr lang="en-US" sz="2550" b="1">
                <a:solidFill>
                  <a:srgbClr val="262626"/>
                </a:solidFill>
                <a:latin typeface="Garamond"/>
                <a:ea typeface="Garamond"/>
                <a:cs typeface="Garamond"/>
                <a:sym typeface="Garamond"/>
              </a:rPr>
              <a:t>	2.</a:t>
            </a:r>
            <a:r>
              <a:rPr lang="en-US" sz="2550" b="1">
                <a:solidFill>
                  <a:srgbClr val="262626"/>
                </a:solidFill>
                <a:highlight>
                  <a:srgbClr val="008080"/>
                </a:highlight>
                <a:latin typeface="Garamond"/>
                <a:ea typeface="Garamond"/>
                <a:cs typeface="Garamond"/>
                <a:sym typeface="Garamond"/>
              </a:rPr>
              <a:t>Total Bill:</a:t>
            </a:r>
            <a:r>
              <a:rPr lang="en-US" sz="2550" b="1">
                <a:solidFill>
                  <a:srgbClr val="262626"/>
                </a:solidFill>
                <a:latin typeface="Garamond"/>
                <a:ea typeface="Garamond"/>
                <a:cs typeface="Garamond"/>
                <a:sym typeface="Garamond"/>
              </a:rPr>
              <a:t> </a:t>
            </a:r>
            <a:r>
              <a:rPr lang="en-US" sz="2550">
                <a:solidFill>
                  <a:srgbClr val="262626"/>
                </a:solidFill>
                <a:latin typeface="Garamond"/>
                <a:ea typeface="Garamond"/>
                <a:cs typeface="Garamond"/>
                <a:sym typeface="Garamond"/>
              </a:rPr>
              <a:t>Bins as [0, 1000, 1500, 2000] to be labeled as ['Low Fair’, 'Medium Fair', 'High Fair’]</a:t>
            </a:r>
            <a:endParaRPr sz="2550"/>
          </a:p>
          <a:p>
            <a:pPr marL="0" marR="0" lvl="0" indent="0" algn="just" rtl="0">
              <a:lnSpc>
                <a:spcPct val="120000"/>
              </a:lnSpc>
              <a:spcBef>
                <a:spcPts val="925"/>
              </a:spcBef>
              <a:spcAft>
                <a:spcPts val="0"/>
              </a:spcAft>
              <a:buClr>
                <a:schemeClr val="accent1"/>
              </a:buClr>
              <a:buSzPct val="117254"/>
              <a:buFont typeface="Arial"/>
              <a:buNone/>
            </a:pPr>
            <a:endParaRPr sz="2550" b="1">
              <a:solidFill>
                <a:srgbClr val="262626"/>
              </a:solidFill>
              <a:latin typeface="Garamond"/>
              <a:ea typeface="Garamond"/>
              <a:cs typeface="Garamond"/>
              <a:sym typeface="Garamond"/>
            </a:endParaRPr>
          </a:p>
          <a:p>
            <a:pPr marL="0" marR="0" lvl="0" indent="0" algn="just" rtl="0">
              <a:lnSpc>
                <a:spcPct val="120000"/>
              </a:lnSpc>
              <a:spcBef>
                <a:spcPts val="925"/>
              </a:spcBef>
              <a:spcAft>
                <a:spcPts val="0"/>
              </a:spcAft>
              <a:buNone/>
            </a:pPr>
            <a:r>
              <a:rPr lang="en-US" sz="2550" b="1">
                <a:solidFill>
                  <a:srgbClr val="262626"/>
                </a:solidFill>
                <a:latin typeface="Garamond"/>
                <a:ea typeface="Garamond"/>
                <a:cs typeface="Garamond"/>
                <a:sym typeface="Garamond"/>
              </a:rPr>
              <a:t>	3. </a:t>
            </a:r>
            <a:r>
              <a:rPr lang="en-US" sz="2550" b="1">
                <a:solidFill>
                  <a:srgbClr val="262626"/>
                </a:solidFill>
                <a:highlight>
                  <a:srgbClr val="008080"/>
                </a:highlight>
                <a:latin typeface="Garamond"/>
                <a:ea typeface="Garamond"/>
                <a:cs typeface="Garamond"/>
                <a:sym typeface="Garamond"/>
              </a:rPr>
              <a:t>Rating:</a:t>
            </a:r>
            <a:r>
              <a:rPr lang="en-US" sz="2550" b="1">
                <a:solidFill>
                  <a:srgbClr val="262626"/>
                </a:solidFill>
                <a:latin typeface="Garamond"/>
                <a:ea typeface="Garamond"/>
                <a:cs typeface="Garamond"/>
                <a:sym typeface="Garamond"/>
              </a:rPr>
              <a:t>  </a:t>
            </a:r>
            <a:r>
              <a:rPr lang="en-US" sz="2550">
                <a:solidFill>
                  <a:srgbClr val="262626"/>
                </a:solidFill>
                <a:latin typeface="Garamond"/>
                <a:ea typeface="Garamond"/>
                <a:cs typeface="Garamond"/>
                <a:sym typeface="Garamond"/>
              </a:rPr>
              <a:t>Bins as [0, 1, 2, 3, 4, 5]</a:t>
            </a:r>
            <a:r>
              <a:rPr lang="en-US" sz="2550" b="1">
                <a:solidFill>
                  <a:srgbClr val="262626"/>
                </a:solidFill>
                <a:latin typeface="Garamond"/>
                <a:ea typeface="Garamond"/>
                <a:cs typeface="Garamond"/>
                <a:sym typeface="Garamond"/>
              </a:rPr>
              <a:t> </a:t>
            </a:r>
            <a:r>
              <a:rPr lang="en-US" sz="2550">
                <a:solidFill>
                  <a:srgbClr val="262626"/>
                </a:solidFill>
                <a:latin typeface="Garamond"/>
                <a:ea typeface="Garamond"/>
                <a:cs typeface="Garamond"/>
                <a:sym typeface="Garamond"/>
              </a:rPr>
              <a:t>to be labeled as ['Worst', 'Poor', 'Average', 'Good', 'Excellent’]</a:t>
            </a:r>
            <a:endParaRPr sz="2550"/>
          </a:p>
          <a:p>
            <a:pPr marL="0" marR="0" lvl="0" indent="0" algn="just" rtl="0">
              <a:lnSpc>
                <a:spcPct val="90000"/>
              </a:lnSpc>
              <a:spcBef>
                <a:spcPts val="925"/>
              </a:spcBef>
              <a:spcAft>
                <a:spcPts val="0"/>
              </a:spcAft>
              <a:buClr>
                <a:schemeClr val="accent1"/>
              </a:buClr>
              <a:buSzPct val="117254"/>
              <a:buFont typeface="Arial"/>
              <a:buNone/>
            </a:pPr>
            <a:endParaRPr sz="2550" b="1">
              <a:solidFill>
                <a:srgbClr val="262626"/>
              </a:solidFill>
              <a:latin typeface="Garamond"/>
              <a:ea typeface="Garamond"/>
              <a:cs typeface="Garamond"/>
              <a:sym typeface="Garamond"/>
            </a:endParaRPr>
          </a:p>
          <a:p>
            <a:pPr marL="0" marR="0" lvl="0" indent="0" algn="just" rtl="0">
              <a:lnSpc>
                <a:spcPct val="90000"/>
              </a:lnSpc>
              <a:spcBef>
                <a:spcPts val="925"/>
              </a:spcBef>
              <a:spcAft>
                <a:spcPts val="0"/>
              </a:spcAft>
              <a:buNone/>
            </a:pPr>
            <a:r>
              <a:rPr lang="en-US" sz="2550" b="1">
                <a:solidFill>
                  <a:schemeClr val="lt1"/>
                </a:solidFill>
                <a:highlight>
                  <a:srgbClr val="008080"/>
                </a:highlight>
                <a:latin typeface="Garamond"/>
                <a:ea typeface="Garamond"/>
                <a:cs typeface="Garamond"/>
                <a:sym typeface="Garamond"/>
              </a:rPr>
              <a:t>Data Types:</a:t>
            </a:r>
            <a:r>
              <a:rPr lang="en-US" sz="2550" b="1">
                <a:solidFill>
                  <a:srgbClr val="262626"/>
                </a:solidFill>
                <a:latin typeface="Garamond"/>
                <a:ea typeface="Garamond"/>
                <a:cs typeface="Garamond"/>
                <a:sym typeface="Garamond"/>
              </a:rPr>
              <a:t>  </a:t>
            </a:r>
            <a:r>
              <a:rPr lang="en-US" sz="2550">
                <a:solidFill>
                  <a:srgbClr val="262626"/>
                </a:solidFill>
                <a:latin typeface="Garamond"/>
                <a:ea typeface="Garamond"/>
                <a:cs typeface="Garamond"/>
                <a:sym typeface="Garamond"/>
              </a:rPr>
              <a:t>Changing the Data types from categorical to objects.</a:t>
            </a:r>
            <a:endParaRPr sz="2550"/>
          </a:p>
          <a:p>
            <a:pPr marL="285750" marR="0" lvl="0" indent="-235581" algn="l" rtl="0">
              <a:lnSpc>
                <a:spcPct val="90000"/>
              </a:lnSpc>
              <a:spcBef>
                <a:spcPts val="737"/>
              </a:spcBef>
              <a:spcAft>
                <a:spcPts val="0"/>
              </a:spcAft>
              <a:buClr>
                <a:schemeClr val="accent1"/>
              </a:buClr>
              <a:buSzPct val="115000"/>
              <a:buFont typeface="Arial"/>
              <a:buNone/>
            </a:pPr>
            <a:endParaRPr sz="1100">
              <a:solidFill>
                <a:srgbClr val="262626"/>
              </a:solidFill>
              <a:latin typeface="Garamond"/>
              <a:ea typeface="Garamond"/>
              <a:cs typeface="Garamond"/>
              <a:sym typeface="Garamond"/>
            </a:endParaRPr>
          </a:p>
        </p:txBody>
      </p:sp>
      <p:sp>
        <p:nvSpPr>
          <p:cNvPr id="449" name="Google Shape;449;p24"/>
          <p:cNvSpPr txBox="1">
            <a:spLocks noGrp="1"/>
          </p:cNvSpPr>
          <p:nvPr>
            <p:ph type="sldNum" idx="12"/>
          </p:nvPr>
        </p:nvSpPr>
        <p:spPr>
          <a:xfrm>
            <a:off x="11580812" y="6440099"/>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grpSp>
        <p:nvGrpSpPr>
          <p:cNvPr id="455" name="Google Shape;455;p25"/>
          <p:cNvGrpSpPr/>
          <p:nvPr/>
        </p:nvGrpSpPr>
        <p:grpSpPr>
          <a:xfrm>
            <a:off x="-15736" y="0"/>
            <a:ext cx="12229962" cy="6856214"/>
            <a:chOff x="-15736" y="0"/>
            <a:chExt cx="12229962" cy="6856214"/>
          </a:xfrm>
        </p:grpSpPr>
        <p:pic>
          <p:nvPicPr>
            <p:cNvPr id="456" name="Google Shape;456;p25"/>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57" name="Google Shape;457;p25"/>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25"/>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459" name="Google Shape;459;p25"/>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460" name="Google Shape;460;p25"/>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461" name="Google Shape;461;p25"/>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aramond"/>
              <a:ea typeface="Garamond"/>
              <a:cs typeface="Garamond"/>
              <a:sym typeface="Garamond"/>
            </a:endParaRPr>
          </a:p>
        </p:txBody>
      </p:sp>
      <p:grpSp>
        <p:nvGrpSpPr>
          <p:cNvPr id="462" name="Google Shape;462;p25"/>
          <p:cNvGrpSpPr/>
          <p:nvPr/>
        </p:nvGrpSpPr>
        <p:grpSpPr>
          <a:xfrm>
            <a:off x="-15736" y="0"/>
            <a:ext cx="12229962" cy="6856214"/>
            <a:chOff x="-15736" y="0"/>
            <a:chExt cx="12229962" cy="6856214"/>
          </a:xfrm>
        </p:grpSpPr>
        <p:pic>
          <p:nvPicPr>
            <p:cNvPr id="463" name="Google Shape;463;p25"/>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464" name="Google Shape;464;p25"/>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5" name="Google Shape;465;p25"/>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466" name="Google Shape;466;p25"/>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467" name="Google Shape;467;p25"/>
          <p:cNvSpPr txBox="1">
            <a:spLocks noGrp="1"/>
          </p:cNvSpPr>
          <p:nvPr>
            <p:ph type="title"/>
          </p:nvPr>
        </p:nvSpPr>
        <p:spPr>
          <a:xfrm>
            <a:off x="1256858" y="982132"/>
            <a:ext cx="4842190" cy="17748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300"/>
              <a:buNone/>
            </a:pPr>
            <a:r>
              <a:rPr lang="en-US" sz="4400" b="1">
                <a:solidFill>
                  <a:srgbClr val="262626"/>
                </a:solidFill>
                <a:latin typeface="Garamond"/>
                <a:ea typeface="Garamond"/>
                <a:cs typeface="Garamond"/>
                <a:sym typeface="Garamond"/>
              </a:rPr>
              <a:t>Missing Values Observation </a:t>
            </a:r>
            <a:endParaRPr sz="4400">
              <a:solidFill>
                <a:srgbClr val="262626"/>
              </a:solidFill>
              <a:latin typeface="Garamond"/>
              <a:ea typeface="Garamond"/>
              <a:cs typeface="Garamond"/>
              <a:sym typeface="Garamond"/>
            </a:endParaRPr>
          </a:p>
        </p:txBody>
      </p:sp>
      <p:cxnSp>
        <p:nvCxnSpPr>
          <p:cNvPr id="468" name="Google Shape;468;p25"/>
          <p:cNvCxnSpPr/>
          <p:nvPr/>
        </p:nvCxnSpPr>
        <p:spPr>
          <a:xfrm>
            <a:off x="1346233" y="2838638"/>
            <a:ext cx="4663440" cy="0"/>
          </a:xfrm>
          <a:prstGeom prst="straightConnector1">
            <a:avLst/>
          </a:prstGeom>
          <a:noFill/>
          <a:ln w="15875" cap="flat" cmpd="sng">
            <a:solidFill>
              <a:schemeClr val="accent1"/>
            </a:solidFill>
            <a:prstDash val="solid"/>
            <a:round/>
            <a:headEnd type="none" w="sm" len="sm"/>
            <a:tailEnd type="none" w="sm" len="sm"/>
          </a:ln>
        </p:spPr>
      </p:cxnSp>
      <p:pic>
        <p:nvPicPr>
          <p:cNvPr id="469" name="Google Shape;469;p25" descr="RPubs - Missing Data and Data Imputation"/>
          <p:cNvPicPr preferRelativeResize="0"/>
          <p:nvPr/>
        </p:nvPicPr>
        <p:blipFill rotWithShape="1">
          <a:blip r:embed="rId6">
            <a:alphaModFix/>
          </a:blip>
          <a:srcRect/>
          <a:stretch/>
        </p:blipFill>
        <p:spPr>
          <a:xfrm>
            <a:off x="1295401" y="3517615"/>
            <a:ext cx="2216907" cy="1690715"/>
          </a:xfrm>
          <a:prstGeom prst="rect">
            <a:avLst/>
          </a:prstGeom>
          <a:noFill/>
          <a:ln>
            <a:noFill/>
          </a:ln>
        </p:spPr>
      </p:pic>
      <p:sp>
        <p:nvSpPr>
          <p:cNvPr id="471" name="Google Shape;471;p25"/>
          <p:cNvSpPr txBox="1"/>
          <p:nvPr/>
        </p:nvSpPr>
        <p:spPr>
          <a:xfrm>
            <a:off x="6604033" y="3234813"/>
            <a:ext cx="4528947" cy="2619545"/>
          </a:xfrm>
          <a:prstGeom prst="rect">
            <a:avLst/>
          </a:prstGeom>
          <a:noFill/>
          <a:ln>
            <a:noFill/>
          </a:ln>
        </p:spPr>
        <p:txBody>
          <a:bodyPr spcFirstLastPara="1" wrap="square" lIns="91425" tIns="45700" rIns="91425" bIns="45700" anchor="t" anchorCtr="0">
            <a:normAutofit/>
          </a:bodyPr>
          <a:lstStyle/>
          <a:p>
            <a:pPr marL="285750" marR="0" lvl="0" indent="-298450" algn="just" rtl="0">
              <a:spcBef>
                <a:spcPts val="0"/>
              </a:spcBef>
              <a:spcAft>
                <a:spcPts val="0"/>
              </a:spcAft>
              <a:buClr>
                <a:schemeClr val="accent1"/>
              </a:buClr>
              <a:buSzPts val="2270"/>
              <a:buFont typeface="Arial"/>
              <a:buChar char="•"/>
            </a:pPr>
            <a:r>
              <a:rPr lang="en-US" sz="2000" b="1">
                <a:solidFill>
                  <a:srgbClr val="262626"/>
                </a:solidFill>
                <a:highlight>
                  <a:srgbClr val="008080"/>
                </a:highlight>
                <a:latin typeface="Garamond"/>
                <a:ea typeface="Garamond"/>
                <a:cs typeface="Garamond"/>
                <a:sym typeface="Garamond"/>
              </a:rPr>
              <a:t>Missing Variables (Rating):</a:t>
            </a:r>
            <a:r>
              <a:rPr lang="en-US" sz="2000" b="1">
                <a:solidFill>
                  <a:srgbClr val="262626"/>
                </a:solidFill>
                <a:latin typeface="Garamond"/>
                <a:ea typeface="Garamond"/>
                <a:cs typeface="Garamond"/>
                <a:sym typeface="Garamond"/>
              </a:rPr>
              <a:t> </a:t>
            </a:r>
            <a:r>
              <a:rPr lang="en-US" sz="2000">
                <a:solidFill>
                  <a:srgbClr val="262626"/>
                </a:solidFill>
                <a:latin typeface="Garamond"/>
                <a:ea typeface="Garamond"/>
                <a:cs typeface="Garamond"/>
                <a:sym typeface="Garamond"/>
              </a:rPr>
              <a:t> We can’t expect everyone to provide the rating. Hence the data has a missing values on the rating variables. For the missing value, used the Simple Imputation method based on Mean value to fill the blank value.</a:t>
            </a:r>
            <a:endParaRPr sz="1600"/>
          </a:p>
        </p:txBody>
      </p:sp>
      <p:sp>
        <p:nvSpPr>
          <p:cNvPr id="472" name="Google Shape;472;p25"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73" name="Google Shape;473;p25"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74" name="Google Shape;474;p25"/>
          <p:cNvSpPr txBox="1">
            <a:spLocks noGrp="1"/>
          </p:cNvSpPr>
          <p:nvPr>
            <p:ph type="sldNum" idx="12"/>
          </p:nvPr>
        </p:nvSpPr>
        <p:spPr>
          <a:xfrm>
            <a:off x="11603101" y="6384924"/>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7"/>
          <p:cNvSpPr txBox="1">
            <a:spLocks noGrp="1"/>
          </p:cNvSpPr>
          <p:nvPr>
            <p:ph type="title"/>
          </p:nvPr>
        </p:nvSpPr>
        <p:spPr>
          <a:xfrm>
            <a:off x="494071" y="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Visualization </a:t>
            </a:r>
            <a:endParaRPr>
              <a:solidFill>
                <a:srgbClr val="00B0F0"/>
              </a:solidFill>
            </a:endParaRPr>
          </a:p>
        </p:txBody>
      </p:sp>
      <p:pic>
        <p:nvPicPr>
          <p:cNvPr id="482" name="Google Shape;482;p27"/>
          <p:cNvPicPr preferRelativeResize="0"/>
          <p:nvPr/>
        </p:nvPicPr>
        <p:blipFill rotWithShape="1">
          <a:blip r:embed="rId3">
            <a:alphaModFix/>
          </a:blip>
          <a:srcRect/>
          <a:stretch/>
        </p:blipFill>
        <p:spPr>
          <a:xfrm>
            <a:off x="894735" y="747250"/>
            <a:ext cx="10515600" cy="5368413"/>
          </a:xfrm>
          <a:prstGeom prst="rect">
            <a:avLst/>
          </a:prstGeom>
          <a:noFill/>
          <a:ln>
            <a:noFill/>
          </a:ln>
        </p:spPr>
      </p:pic>
      <p:sp>
        <p:nvSpPr>
          <p:cNvPr id="483" name="Google Shape;483;p27"/>
          <p:cNvSpPr txBox="1">
            <a:spLocks noGrp="1"/>
          </p:cNvSpPr>
          <p:nvPr>
            <p:ph type="sldNum" idx="12"/>
          </p:nvPr>
        </p:nvSpPr>
        <p:spPr>
          <a:xfrm>
            <a:off x="11618195" y="642188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8"/>
          <p:cNvSpPr txBox="1">
            <a:spLocks noGrp="1"/>
          </p:cNvSpPr>
          <p:nvPr>
            <p:ph type="title"/>
          </p:nvPr>
        </p:nvSpPr>
        <p:spPr>
          <a:xfrm>
            <a:off x="484239" y="1252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Visualization </a:t>
            </a:r>
            <a:endParaRPr>
              <a:solidFill>
                <a:srgbClr val="00B0F0"/>
              </a:solidFill>
            </a:endParaRPr>
          </a:p>
        </p:txBody>
      </p:sp>
      <p:pic>
        <p:nvPicPr>
          <p:cNvPr id="492" name="Google Shape;492;p28"/>
          <p:cNvPicPr preferRelativeResize="0"/>
          <p:nvPr/>
        </p:nvPicPr>
        <p:blipFill rotWithShape="1">
          <a:blip r:embed="rId3">
            <a:alphaModFix/>
          </a:blip>
          <a:srcRect/>
          <a:stretch/>
        </p:blipFill>
        <p:spPr>
          <a:xfrm>
            <a:off x="806245" y="940854"/>
            <a:ext cx="10515600" cy="4976291"/>
          </a:xfrm>
          <a:prstGeom prst="rect">
            <a:avLst/>
          </a:prstGeom>
          <a:noFill/>
          <a:ln>
            <a:noFill/>
          </a:ln>
        </p:spPr>
      </p:pic>
      <p:sp>
        <p:nvSpPr>
          <p:cNvPr id="493" name="Google Shape;493;p28"/>
          <p:cNvSpPr txBox="1">
            <a:spLocks noGrp="1"/>
          </p:cNvSpPr>
          <p:nvPr>
            <p:ph type="sldNum" idx="12"/>
          </p:nvPr>
        </p:nvSpPr>
        <p:spPr>
          <a:xfrm>
            <a:off x="11577484" y="6416246"/>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0"/>
          <p:cNvSpPr txBox="1">
            <a:spLocks noGrp="1"/>
          </p:cNvSpPr>
          <p:nvPr>
            <p:ph type="title"/>
          </p:nvPr>
        </p:nvSpPr>
        <p:spPr>
          <a:xfrm>
            <a:off x="460375" y="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Visualization</a:t>
            </a:r>
            <a:endParaRPr>
              <a:solidFill>
                <a:srgbClr val="00B0F0"/>
              </a:solidFill>
            </a:endParaRPr>
          </a:p>
        </p:txBody>
      </p:sp>
      <p:sp>
        <p:nvSpPr>
          <p:cNvPr id="502" name="Google Shape;502;p3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03" name="Google Shape;503;p3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04" name="Google Shape;504;p3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505" name="Google Shape;505;p30"/>
          <p:cNvPicPr preferRelativeResize="0"/>
          <p:nvPr/>
        </p:nvPicPr>
        <p:blipFill rotWithShape="1">
          <a:blip r:embed="rId3">
            <a:alphaModFix/>
          </a:blip>
          <a:srcRect/>
          <a:stretch/>
        </p:blipFill>
        <p:spPr>
          <a:xfrm>
            <a:off x="884904" y="796413"/>
            <a:ext cx="10395872" cy="5319252"/>
          </a:xfrm>
          <a:prstGeom prst="rect">
            <a:avLst/>
          </a:prstGeom>
          <a:noFill/>
          <a:ln>
            <a:noFill/>
          </a:ln>
        </p:spPr>
      </p:pic>
      <p:sp>
        <p:nvSpPr>
          <p:cNvPr id="506" name="Google Shape;506;p30"/>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grpSp>
        <p:nvGrpSpPr>
          <p:cNvPr id="189" name="Google Shape;189;gf3a8d4be09_2_180"/>
          <p:cNvGrpSpPr/>
          <p:nvPr/>
        </p:nvGrpSpPr>
        <p:grpSpPr>
          <a:xfrm>
            <a:off x="-15736" y="0"/>
            <a:ext cx="12229962" cy="6856214"/>
            <a:chOff x="-15736" y="0"/>
            <a:chExt cx="12229962" cy="6856214"/>
          </a:xfrm>
        </p:grpSpPr>
        <p:pic>
          <p:nvPicPr>
            <p:cNvPr id="190" name="Google Shape;190;gf3a8d4be09_2_180"/>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91" name="Google Shape;191;gf3a8d4be09_2_180"/>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2" name="Google Shape;192;gf3a8d4be09_2_180"/>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193" name="Google Shape;193;gf3a8d4be09_2_180"/>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194" name="Google Shape;194;gf3a8d4be09_2_180"/>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195" name="Google Shape;195;gf3a8d4be09_2_180"/>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grpSp>
        <p:nvGrpSpPr>
          <p:cNvPr id="196" name="Google Shape;196;gf3a8d4be09_2_180"/>
          <p:cNvGrpSpPr/>
          <p:nvPr/>
        </p:nvGrpSpPr>
        <p:grpSpPr>
          <a:xfrm>
            <a:off x="-15736" y="0"/>
            <a:ext cx="12229962" cy="6856214"/>
            <a:chOff x="-15736" y="0"/>
            <a:chExt cx="12229962" cy="6856214"/>
          </a:xfrm>
        </p:grpSpPr>
        <p:pic>
          <p:nvPicPr>
            <p:cNvPr id="197" name="Google Shape;197;gf3a8d4be09_2_180"/>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198" name="Google Shape;198;gf3a8d4be09_2_180"/>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gf3a8d4be09_2_180"/>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200" name="Google Shape;200;gf3a8d4be09_2_180"/>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201" name="Google Shape;201;gf3a8d4be09_2_180"/>
          <p:cNvSpPr txBox="1">
            <a:spLocks noGrp="1"/>
          </p:cNvSpPr>
          <p:nvPr>
            <p:ph type="title"/>
          </p:nvPr>
        </p:nvSpPr>
        <p:spPr>
          <a:xfrm>
            <a:off x="1256858" y="982132"/>
            <a:ext cx="4842190" cy="17748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000"/>
              <a:buNone/>
            </a:pPr>
            <a:r>
              <a:rPr lang="en-US" sz="4400" b="1">
                <a:solidFill>
                  <a:srgbClr val="262626"/>
                </a:solidFill>
                <a:latin typeface="Garamond"/>
                <a:ea typeface="Garamond"/>
                <a:cs typeface="Garamond"/>
                <a:sym typeface="Garamond"/>
              </a:rPr>
              <a:t>Contents</a:t>
            </a:r>
            <a:endParaRPr/>
          </a:p>
        </p:txBody>
      </p:sp>
      <p:cxnSp>
        <p:nvCxnSpPr>
          <p:cNvPr id="202" name="Google Shape;202;gf3a8d4be09_2_180"/>
          <p:cNvCxnSpPr/>
          <p:nvPr/>
        </p:nvCxnSpPr>
        <p:spPr>
          <a:xfrm>
            <a:off x="1346233" y="2838638"/>
            <a:ext cx="4663440" cy="0"/>
          </a:xfrm>
          <a:prstGeom prst="straightConnector1">
            <a:avLst/>
          </a:prstGeom>
          <a:noFill/>
          <a:ln w="15875" cap="flat" cmpd="sng">
            <a:solidFill>
              <a:schemeClr val="accent1"/>
            </a:solidFill>
            <a:prstDash val="solid"/>
            <a:round/>
            <a:headEnd type="none" w="sm" len="sm"/>
            <a:tailEnd type="none" w="sm" len="sm"/>
          </a:ln>
        </p:spPr>
      </p:cxnSp>
      <p:pic>
        <p:nvPicPr>
          <p:cNvPr id="203" name="Google Shape;203;gf3a8d4be09_2_180" descr="Web Content icon PNG and SVG Vector Free Download"/>
          <p:cNvPicPr preferRelativeResize="0"/>
          <p:nvPr/>
        </p:nvPicPr>
        <p:blipFill rotWithShape="1">
          <a:blip r:embed="rId6">
            <a:alphaModFix/>
          </a:blip>
          <a:srcRect/>
          <a:stretch/>
        </p:blipFill>
        <p:spPr>
          <a:xfrm>
            <a:off x="1295401" y="3362547"/>
            <a:ext cx="2216907" cy="2000852"/>
          </a:xfrm>
          <a:prstGeom prst="rect">
            <a:avLst/>
          </a:prstGeom>
          <a:noFill/>
          <a:ln>
            <a:noFill/>
          </a:ln>
        </p:spPr>
      </p:pic>
      <p:sp>
        <p:nvSpPr>
          <p:cNvPr id="205" name="Google Shape;205;gf3a8d4be09_2_180"/>
          <p:cNvSpPr txBox="1"/>
          <p:nvPr/>
        </p:nvSpPr>
        <p:spPr>
          <a:xfrm>
            <a:off x="6238359" y="717755"/>
            <a:ext cx="5342453" cy="5407741"/>
          </a:xfrm>
          <a:prstGeom prst="rect">
            <a:avLst/>
          </a:prstGeom>
          <a:noFill/>
          <a:ln>
            <a:noFill/>
          </a:ln>
        </p:spPr>
        <p:txBody>
          <a:bodyPr spcFirstLastPara="1" wrap="square" lIns="91425" tIns="45700" rIns="91425" bIns="45700" anchor="t" anchorCtr="0">
            <a:noAutofit/>
          </a:bodyPr>
          <a:lstStyle/>
          <a:p>
            <a:pPr marL="101600" marR="0" lvl="0" indent="0" algn="l" rtl="0">
              <a:lnSpc>
                <a:spcPct val="90000"/>
              </a:lnSpc>
              <a:spcBef>
                <a:spcPts val="296"/>
              </a:spcBef>
              <a:spcAft>
                <a:spcPts val="0"/>
              </a:spcAft>
              <a:buNone/>
            </a:pPr>
            <a:r>
              <a:rPr lang="en-US" b="1" i="0" u="none" strike="noStrike" cap="none" dirty="0">
                <a:solidFill>
                  <a:schemeClr val="lt1"/>
                </a:solidFill>
                <a:highlight>
                  <a:srgbClr val="008080"/>
                </a:highlight>
                <a:latin typeface="Garamond" panose="02020404030301010803" pitchFamily="18" charset="0"/>
                <a:ea typeface="Garamond"/>
                <a:cs typeface="Garamond"/>
                <a:sym typeface="Garamond"/>
              </a:rPr>
              <a:t>CONTENT</a:t>
            </a:r>
            <a:r>
              <a:rPr lang="en-US" b="1" dirty="0">
                <a:solidFill>
                  <a:schemeClr val="lt1"/>
                </a:solidFill>
                <a:highlight>
                  <a:srgbClr val="008080"/>
                </a:highlight>
                <a:latin typeface="Garamond" panose="02020404030301010803" pitchFamily="18" charset="0"/>
                <a:ea typeface="Garamond"/>
                <a:cs typeface="Garamond"/>
                <a:sym typeface="Garamond"/>
              </a:rPr>
              <a:t>S</a:t>
            </a:r>
            <a:r>
              <a:rPr lang="en-US" b="1" i="0" u="none" strike="noStrike" cap="none" dirty="0">
                <a:solidFill>
                  <a:srgbClr val="262626"/>
                </a:solidFill>
                <a:latin typeface="Garamond" panose="02020404030301010803" pitchFamily="18" charset="0"/>
                <a:ea typeface="Garamond"/>
                <a:cs typeface="Garamond"/>
                <a:sym typeface="Garamond"/>
              </a:rPr>
              <a:t>			</a:t>
            </a:r>
            <a:r>
              <a:rPr lang="en-US" b="1" i="0" u="none" strike="noStrike" cap="none" dirty="0">
                <a:solidFill>
                  <a:schemeClr val="lt1"/>
                </a:solidFill>
                <a:highlight>
                  <a:srgbClr val="008080"/>
                </a:highlight>
                <a:latin typeface="Garamond" panose="02020404030301010803" pitchFamily="18" charset="0"/>
                <a:ea typeface="Garamond"/>
                <a:cs typeface="Garamond"/>
                <a:sym typeface="Garamond"/>
              </a:rPr>
              <a:t>PAGES</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Project Overview &amp; Scope	</a:t>
            </a:r>
            <a:r>
              <a:rPr lang="en-US" dirty="0">
                <a:solidFill>
                  <a:schemeClr val="dk1"/>
                </a:solidFill>
                <a:latin typeface="Garamond" panose="02020404030301010803" pitchFamily="18" charset="0"/>
                <a:ea typeface="Garamond"/>
                <a:cs typeface="Garamond"/>
                <a:sym typeface="Garamond"/>
              </a:rPr>
              <a:t>	</a:t>
            </a:r>
            <a:r>
              <a:rPr lang="en-US" b="0" i="0" u="none" strike="noStrike" cap="none" dirty="0">
                <a:solidFill>
                  <a:schemeClr val="dk1"/>
                </a:solidFill>
                <a:latin typeface="Garamond" panose="02020404030301010803" pitchFamily="18" charset="0"/>
                <a:ea typeface="Garamond"/>
                <a:cs typeface="Garamond"/>
                <a:sym typeface="Garamond"/>
              </a:rPr>
              <a:t>4</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Project Goals			5	</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CRISP-ML(Q) Methodology		6</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Technical Stacks			7</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Project Architecture		8</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Data Collection and Understanding	9</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Data  Information			10 </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Data Dictionary			11 - 13 </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System Requirements		14</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Exploratory Data Analysis [EDA]	15 - 17</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Data Visualization			18 - 27 </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Model Building			28 -  31</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Model Deployment – Strategy		32</a:t>
            </a:r>
            <a:endParaRPr dirty="0">
              <a:latin typeface="Garamond" panose="02020404030301010803" pitchFamily="18" charset="0"/>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Screenshot of output 		33 - 45</a:t>
            </a:r>
            <a:endParaRPr b="0" i="0" u="none" strike="noStrike" cap="none" dirty="0">
              <a:solidFill>
                <a:schemeClr val="dk1"/>
              </a:solidFill>
              <a:latin typeface="Garamond" panose="02020404030301010803" pitchFamily="18" charset="0"/>
              <a:ea typeface="Garamond"/>
              <a:cs typeface="Garamond"/>
              <a:sym typeface="Garamond"/>
            </a:endParaRPr>
          </a:p>
          <a:p>
            <a:pPr marL="457200" marR="0" lvl="0" indent="-341503" algn="l" rtl="0">
              <a:lnSpc>
                <a:spcPct val="90000"/>
              </a:lnSpc>
              <a:spcBef>
                <a:spcPts val="896"/>
              </a:spcBef>
              <a:spcAft>
                <a:spcPts val="0"/>
              </a:spcAft>
              <a:buClr>
                <a:schemeClr val="dk1"/>
              </a:buClr>
              <a:buSzPct val="100000"/>
              <a:buFont typeface="Garamond"/>
              <a:buChar char="⮚"/>
            </a:pPr>
            <a:r>
              <a:rPr lang="en-US" dirty="0">
                <a:solidFill>
                  <a:schemeClr val="dk1"/>
                </a:solidFill>
                <a:latin typeface="Garamond" panose="02020404030301010803" pitchFamily="18" charset="0"/>
                <a:ea typeface="Garamond"/>
                <a:cs typeface="Garamond"/>
                <a:sym typeface="Garamond"/>
              </a:rPr>
              <a:t>Video of output			46</a:t>
            </a:r>
            <a:endParaRPr dirty="0">
              <a:solidFill>
                <a:schemeClr val="dk1"/>
              </a:solidFill>
              <a:latin typeface="Garamond" panose="02020404030301010803" pitchFamily="18" charset="0"/>
              <a:ea typeface="Garamond"/>
              <a:cs typeface="Garamond"/>
              <a:sym typeface="Garamond"/>
            </a:endParaRPr>
          </a:p>
          <a:p>
            <a:pPr marL="457200" marR="0" lvl="0" indent="-355600" algn="l" rtl="0">
              <a:lnSpc>
                <a:spcPct val="90000"/>
              </a:lnSpc>
              <a:spcBef>
                <a:spcPts val="896"/>
              </a:spcBef>
              <a:spcAft>
                <a:spcPts val="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Challenges			4</a:t>
            </a:r>
            <a:r>
              <a:rPr lang="en-US" dirty="0">
                <a:solidFill>
                  <a:schemeClr val="dk1"/>
                </a:solidFill>
                <a:latin typeface="Garamond" panose="02020404030301010803" pitchFamily="18" charset="0"/>
                <a:ea typeface="Garamond"/>
                <a:cs typeface="Garamond"/>
                <a:sym typeface="Garamond"/>
              </a:rPr>
              <a:t>7</a:t>
            </a:r>
            <a:endParaRPr dirty="0">
              <a:latin typeface="Garamond" panose="02020404030301010803" pitchFamily="18" charset="0"/>
            </a:endParaRPr>
          </a:p>
          <a:p>
            <a:pPr marL="457200" marR="0" lvl="0" indent="-355600" algn="l" rtl="0">
              <a:lnSpc>
                <a:spcPct val="90000"/>
              </a:lnSpc>
              <a:spcBef>
                <a:spcPts val="896"/>
              </a:spcBef>
              <a:spcAft>
                <a:spcPts val="600"/>
              </a:spcAft>
              <a:buClr>
                <a:schemeClr val="accent1"/>
              </a:buClr>
              <a:buSzPct val="115000"/>
              <a:buFont typeface="Noto Sans Symbols"/>
              <a:buChar char="⮚"/>
            </a:pPr>
            <a:r>
              <a:rPr lang="en-US" b="0" i="0" u="none" strike="noStrike" cap="none" dirty="0">
                <a:solidFill>
                  <a:schemeClr val="dk1"/>
                </a:solidFill>
                <a:latin typeface="Garamond" panose="02020404030301010803" pitchFamily="18" charset="0"/>
                <a:ea typeface="Garamond"/>
                <a:cs typeface="Garamond"/>
                <a:sym typeface="Garamond"/>
              </a:rPr>
              <a:t>Future Scopes 			4</a:t>
            </a:r>
            <a:r>
              <a:rPr lang="en-US" dirty="0">
                <a:solidFill>
                  <a:schemeClr val="dk1"/>
                </a:solidFill>
                <a:latin typeface="Garamond" panose="02020404030301010803" pitchFamily="18" charset="0"/>
                <a:ea typeface="Garamond"/>
                <a:cs typeface="Garamond"/>
                <a:sym typeface="Garamond"/>
              </a:rPr>
              <a:t>8</a:t>
            </a:r>
            <a:endParaRPr dirty="0">
              <a:latin typeface="Garamond" panose="02020404030301010803" pitchFamily="18" charset="0"/>
            </a:endParaRPr>
          </a:p>
        </p:txBody>
      </p:sp>
      <p:sp>
        <p:nvSpPr>
          <p:cNvPr id="206" name="Google Shape;206;gf3a8d4be09_2_180"/>
          <p:cNvSpPr txBox="1">
            <a:spLocks noGrp="1"/>
          </p:cNvSpPr>
          <p:nvPr>
            <p:ph type="sldNum" idx="12"/>
          </p:nvPr>
        </p:nvSpPr>
        <p:spPr>
          <a:xfrm>
            <a:off x="11602989" y="6423757"/>
            <a:ext cx="390600" cy="288900"/>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11"/>
          <p:cNvSpPr txBox="1">
            <a:spLocks noGrp="1"/>
          </p:cNvSpPr>
          <p:nvPr>
            <p:ph type="title"/>
          </p:nvPr>
        </p:nvSpPr>
        <p:spPr>
          <a:xfrm>
            <a:off x="460375" y="20795"/>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Visualization</a:t>
            </a:r>
            <a:endParaRPr>
              <a:solidFill>
                <a:srgbClr val="00B0F0"/>
              </a:solidFill>
            </a:endParaRPr>
          </a:p>
        </p:txBody>
      </p:sp>
      <p:sp>
        <p:nvSpPr>
          <p:cNvPr id="515" name="Google Shape;515;p1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16" name="Google Shape;516;p1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17" name="Google Shape;517;p1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518" name="Google Shape;518;p11"/>
          <p:cNvPicPr preferRelativeResize="0"/>
          <p:nvPr/>
        </p:nvPicPr>
        <p:blipFill rotWithShape="1">
          <a:blip r:embed="rId3">
            <a:alphaModFix/>
          </a:blip>
          <a:srcRect/>
          <a:stretch/>
        </p:blipFill>
        <p:spPr>
          <a:xfrm>
            <a:off x="830824" y="816077"/>
            <a:ext cx="10515601" cy="5240594"/>
          </a:xfrm>
          <a:prstGeom prst="rect">
            <a:avLst/>
          </a:prstGeom>
          <a:noFill/>
          <a:ln>
            <a:noFill/>
          </a:ln>
        </p:spPr>
      </p:pic>
      <p:sp>
        <p:nvSpPr>
          <p:cNvPr id="519" name="Google Shape;519;p1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16"/>
          <p:cNvSpPr txBox="1">
            <a:spLocks noGrp="1"/>
          </p:cNvSpPr>
          <p:nvPr>
            <p:ph type="title"/>
          </p:nvPr>
        </p:nvSpPr>
        <p:spPr>
          <a:xfrm>
            <a:off x="460375" y="20795"/>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Visualization</a:t>
            </a:r>
            <a:endParaRPr>
              <a:solidFill>
                <a:srgbClr val="00B0F0"/>
              </a:solidFill>
            </a:endParaRPr>
          </a:p>
        </p:txBody>
      </p:sp>
      <p:sp>
        <p:nvSpPr>
          <p:cNvPr id="528" name="Google Shape;528;p16"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29" name="Google Shape;529;p16"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30" name="Google Shape;530;p16"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531" name="Google Shape;531;p16"/>
          <p:cNvPicPr preferRelativeResize="0"/>
          <p:nvPr/>
        </p:nvPicPr>
        <p:blipFill rotWithShape="1">
          <a:blip r:embed="rId3">
            <a:alphaModFix/>
          </a:blip>
          <a:srcRect/>
          <a:stretch/>
        </p:blipFill>
        <p:spPr>
          <a:xfrm>
            <a:off x="865239" y="796413"/>
            <a:ext cx="10422194" cy="5329084"/>
          </a:xfrm>
          <a:prstGeom prst="rect">
            <a:avLst/>
          </a:prstGeom>
          <a:noFill/>
          <a:ln>
            <a:noFill/>
          </a:ln>
        </p:spPr>
      </p:pic>
      <p:sp>
        <p:nvSpPr>
          <p:cNvPr id="532" name="Google Shape;532;p16"/>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2"/>
          <p:cNvSpPr txBox="1">
            <a:spLocks noGrp="1"/>
          </p:cNvSpPr>
          <p:nvPr>
            <p:ph type="title"/>
          </p:nvPr>
        </p:nvSpPr>
        <p:spPr>
          <a:xfrm>
            <a:off x="460375" y="20795"/>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Visualization</a:t>
            </a:r>
            <a:endParaRPr>
              <a:solidFill>
                <a:srgbClr val="00B0F0"/>
              </a:solidFill>
            </a:endParaRPr>
          </a:p>
        </p:txBody>
      </p:sp>
      <p:sp>
        <p:nvSpPr>
          <p:cNvPr id="540" name="Google Shape;540;p32"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41" name="Google Shape;541;p32"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42" name="Google Shape;542;p32"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543" name="Google Shape;543;p32"/>
          <p:cNvPicPr preferRelativeResize="0"/>
          <p:nvPr/>
        </p:nvPicPr>
        <p:blipFill rotWithShape="1">
          <a:blip r:embed="rId3">
            <a:alphaModFix/>
          </a:blip>
          <a:srcRect/>
          <a:stretch/>
        </p:blipFill>
        <p:spPr>
          <a:xfrm>
            <a:off x="845573" y="721537"/>
            <a:ext cx="10422195" cy="5344965"/>
          </a:xfrm>
          <a:prstGeom prst="rect">
            <a:avLst/>
          </a:prstGeom>
          <a:noFill/>
          <a:ln>
            <a:noFill/>
          </a:ln>
        </p:spPr>
      </p:pic>
      <p:sp>
        <p:nvSpPr>
          <p:cNvPr id="544" name="Google Shape;544;p32"/>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8"/>
          <p:cNvSpPr txBox="1">
            <a:spLocks noGrp="1"/>
          </p:cNvSpPr>
          <p:nvPr>
            <p:ph type="title"/>
          </p:nvPr>
        </p:nvSpPr>
        <p:spPr>
          <a:xfrm>
            <a:off x="460375" y="-16641"/>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Visualization</a:t>
            </a:r>
            <a:endParaRPr>
              <a:solidFill>
                <a:srgbClr val="00B0F0"/>
              </a:solidFill>
            </a:endParaRPr>
          </a:p>
        </p:txBody>
      </p:sp>
      <p:sp>
        <p:nvSpPr>
          <p:cNvPr id="553" name="Google Shape;553;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54" name="Google Shape;554;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55" name="Google Shape;555;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556" name="Google Shape;556;p48"/>
          <p:cNvPicPr preferRelativeResize="0"/>
          <p:nvPr/>
        </p:nvPicPr>
        <p:blipFill rotWithShape="1">
          <a:blip r:embed="rId3">
            <a:alphaModFix/>
          </a:blip>
          <a:srcRect/>
          <a:stretch/>
        </p:blipFill>
        <p:spPr>
          <a:xfrm>
            <a:off x="875071" y="1112319"/>
            <a:ext cx="10412361" cy="4633362"/>
          </a:xfrm>
          <a:prstGeom prst="rect">
            <a:avLst/>
          </a:prstGeom>
          <a:noFill/>
          <a:ln>
            <a:noFill/>
          </a:ln>
        </p:spPr>
      </p:pic>
      <p:sp>
        <p:nvSpPr>
          <p:cNvPr id="557" name="Google Shape;557;p48"/>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9"/>
          <p:cNvSpPr txBox="1">
            <a:spLocks noGrp="1"/>
          </p:cNvSpPr>
          <p:nvPr>
            <p:ph type="title"/>
          </p:nvPr>
        </p:nvSpPr>
        <p:spPr>
          <a:xfrm>
            <a:off x="460375" y="-2647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Visualization</a:t>
            </a:r>
            <a:endParaRPr>
              <a:solidFill>
                <a:srgbClr val="00B0F0"/>
              </a:solidFill>
            </a:endParaRPr>
          </a:p>
        </p:txBody>
      </p:sp>
      <p:sp>
        <p:nvSpPr>
          <p:cNvPr id="566" name="Google Shape;566;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67" name="Google Shape;567;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68" name="Google Shape;568;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569" name="Google Shape;569;p49"/>
          <p:cNvPicPr preferRelativeResize="0"/>
          <p:nvPr/>
        </p:nvPicPr>
        <p:blipFill rotWithShape="1">
          <a:blip r:embed="rId3">
            <a:alphaModFix/>
          </a:blip>
          <a:srcRect/>
          <a:stretch/>
        </p:blipFill>
        <p:spPr>
          <a:xfrm>
            <a:off x="904568" y="796413"/>
            <a:ext cx="10376207" cy="5243689"/>
          </a:xfrm>
          <a:prstGeom prst="rect">
            <a:avLst/>
          </a:prstGeom>
          <a:noFill/>
          <a:ln>
            <a:noFill/>
          </a:ln>
        </p:spPr>
      </p:pic>
      <p:sp>
        <p:nvSpPr>
          <p:cNvPr id="570" name="Google Shape;570;p49"/>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9"/>
          <p:cNvSpPr txBox="1">
            <a:spLocks noGrp="1"/>
          </p:cNvSpPr>
          <p:nvPr>
            <p:ph type="title"/>
          </p:nvPr>
        </p:nvSpPr>
        <p:spPr>
          <a:xfrm>
            <a:off x="460375" y="-2647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Visualization</a:t>
            </a:r>
            <a:endParaRPr>
              <a:solidFill>
                <a:srgbClr val="00B0F0"/>
              </a:solidFill>
            </a:endParaRPr>
          </a:p>
        </p:txBody>
      </p:sp>
      <p:sp>
        <p:nvSpPr>
          <p:cNvPr id="579" name="Google Shape;579;p1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80" name="Google Shape;580;p1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81" name="Google Shape;581;p1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582" name="Google Shape;582;p19"/>
          <p:cNvPicPr preferRelativeResize="0"/>
          <p:nvPr/>
        </p:nvPicPr>
        <p:blipFill rotWithShape="1">
          <a:blip r:embed="rId3">
            <a:alphaModFix/>
          </a:blip>
          <a:srcRect/>
          <a:stretch/>
        </p:blipFill>
        <p:spPr>
          <a:xfrm>
            <a:off x="855406" y="776748"/>
            <a:ext cx="10425370" cy="5263354"/>
          </a:xfrm>
          <a:prstGeom prst="rect">
            <a:avLst/>
          </a:prstGeom>
          <a:noFill/>
          <a:ln>
            <a:noFill/>
          </a:ln>
        </p:spPr>
      </p:pic>
      <p:sp>
        <p:nvSpPr>
          <p:cNvPr id="583" name="Google Shape;583;p19"/>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20"/>
          <p:cNvSpPr txBox="1">
            <a:spLocks noGrp="1"/>
          </p:cNvSpPr>
          <p:nvPr>
            <p:ph type="title"/>
          </p:nvPr>
        </p:nvSpPr>
        <p:spPr>
          <a:xfrm>
            <a:off x="460375" y="-2647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Visualization</a:t>
            </a:r>
            <a:endParaRPr>
              <a:solidFill>
                <a:srgbClr val="00B0F0"/>
              </a:solidFill>
            </a:endParaRPr>
          </a:p>
        </p:txBody>
      </p:sp>
      <p:sp>
        <p:nvSpPr>
          <p:cNvPr id="592" name="Google Shape;592;p2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93" name="Google Shape;593;p2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94" name="Google Shape;594;p2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595" name="Google Shape;595;p20"/>
          <p:cNvSpPr txBox="1"/>
          <p:nvPr/>
        </p:nvSpPr>
        <p:spPr>
          <a:xfrm>
            <a:off x="833642" y="656481"/>
            <a:ext cx="20373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792D26"/>
                </a:solidFill>
                <a:latin typeface="Garamond"/>
                <a:ea typeface="Garamond"/>
                <a:cs typeface="Garamond"/>
                <a:sym typeface="Garamond"/>
              </a:rPr>
              <a:t>INTERACTIONS</a:t>
            </a:r>
            <a:endParaRPr/>
          </a:p>
        </p:txBody>
      </p:sp>
      <p:sp>
        <p:nvSpPr>
          <p:cNvPr id="596" name="Google Shape;596;p20"/>
          <p:cNvSpPr txBox="1"/>
          <p:nvPr/>
        </p:nvSpPr>
        <p:spPr>
          <a:xfrm>
            <a:off x="833641" y="3429000"/>
            <a:ext cx="20373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792D26"/>
                </a:solidFill>
                <a:latin typeface="Garamond"/>
                <a:ea typeface="Garamond"/>
                <a:cs typeface="Garamond"/>
                <a:sym typeface="Garamond"/>
              </a:rPr>
              <a:t>CORRELATIONS</a:t>
            </a:r>
            <a:endParaRPr/>
          </a:p>
        </p:txBody>
      </p:sp>
      <p:sp>
        <p:nvSpPr>
          <p:cNvPr id="597" name="Google Shape;597;p20"/>
          <p:cNvSpPr txBox="1"/>
          <p:nvPr/>
        </p:nvSpPr>
        <p:spPr>
          <a:xfrm>
            <a:off x="4941208" y="3411794"/>
            <a:ext cx="20373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792D26"/>
                </a:solidFill>
                <a:latin typeface="Garamond"/>
                <a:ea typeface="Garamond"/>
                <a:cs typeface="Garamond"/>
                <a:sym typeface="Garamond"/>
              </a:rPr>
              <a:t>MISSING VALUE</a:t>
            </a:r>
            <a:endParaRPr/>
          </a:p>
        </p:txBody>
      </p:sp>
      <p:pic>
        <p:nvPicPr>
          <p:cNvPr id="598" name="Google Shape;598;p20"/>
          <p:cNvPicPr preferRelativeResize="0"/>
          <p:nvPr/>
        </p:nvPicPr>
        <p:blipFill rotWithShape="1">
          <a:blip r:embed="rId3">
            <a:alphaModFix/>
          </a:blip>
          <a:srcRect/>
          <a:stretch/>
        </p:blipFill>
        <p:spPr>
          <a:xfrm>
            <a:off x="833641" y="958334"/>
            <a:ext cx="3304163" cy="2286000"/>
          </a:xfrm>
          <a:prstGeom prst="rect">
            <a:avLst/>
          </a:prstGeom>
          <a:noFill/>
          <a:ln>
            <a:noFill/>
          </a:ln>
        </p:spPr>
      </p:pic>
      <p:pic>
        <p:nvPicPr>
          <p:cNvPr id="599" name="Google Shape;599;p20"/>
          <p:cNvPicPr preferRelativeResize="0"/>
          <p:nvPr/>
        </p:nvPicPr>
        <p:blipFill rotWithShape="1">
          <a:blip r:embed="rId4">
            <a:alphaModFix/>
          </a:blip>
          <a:srcRect/>
          <a:stretch/>
        </p:blipFill>
        <p:spPr>
          <a:xfrm>
            <a:off x="4309964" y="967856"/>
            <a:ext cx="3299863" cy="2286000"/>
          </a:xfrm>
          <a:prstGeom prst="rect">
            <a:avLst/>
          </a:prstGeom>
          <a:noFill/>
          <a:ln>
            <a:noFill/>
          </a:ln>
        </p:spPr>
      </p:pic>
      <p:pic>
        <p:nvPicPr>
          <p:cNvPr id="600" name="Google Shape;600;p20"/>
          <p:cNvPicPr preferRelativeResize="0"/>
          <p:nvPr/>
        </p:nvPicPr>
        <p:blipFill rotWithShape="1">
          <a:blip r:embed="rId5">
            <a:alphaModFix/>
          </a:blip>
          <a:srcRect/>
          <a:stretch/>
        </p:blipFill>
        <p:spPr>
          <a:xfrm>
            <a:off x="7781987" y="975230"/>
            <a:ext cx="3368635" cy="2286000"/>
          </a:xfrm>
          <a:prstGeom prst="rect">
            <a:avLst/>
          </a:prstGeom>
          <a:noFill/>
          <a:ln>
            <a:noFill/>
          </a:ln>
        </p:spPr>
      </p:pic>
      <p:pic>
        <p:nvPicPr>
          <p:cNvPr id="601" name="Google Shape;601;p20"/>
          <p:cNvPicPr preferRelativeResize="0"/>
          <p:nvPr/>
        </p:nvPicPr>
        <p:blipFill rotWithShape="1">
          <a:blip r:embed="rId6">
            <a:alphaModFix/>
          </a:blip>
          <a:srcRect/>
          <a:stretch/>
        </p:blipFill>
        <p:spPr>
          <a:xfrm>
            <a:off x="5068172" y="3798332"/>
            <a:ext cx="6290187" cy="2286000"/>
          </a:xfrm>
          <a:prstGeom prst="rect">
            <a:avLst/>
          </a:prstGeom>
          <a:noFill/>
          <a:ln>
            <a:noFill/>
          </a:ln>
        </p:spPr>
      </p:pic>
      <p:pic>
        <p:nvPicPr>
          <p:cNvPr id="602" name="Google Shape;602;p20"/>
          <p:cNvPicPr preferRelativeResize="0"/>
          <p:nvPr/>
        </p:nvPicPr>
        <p:blipFill rotWithShape="1">
          <a:blip r:embed="rId7">
            <a:alphaModFix/>
          </a:blip>
          <a:srcRect l="3168" t="4045"/>
          <a:stretch/>
        </p:blipFill>
        <p:spPr>
          <a:xfrm>
            <a:off x="864368" y="3781126"/>
            <a:ext cx="4076839" cy="2286000"/>
          </a:xfrm>
          <a:prstGeom prst="rect">
            <a:avLst/>
          </a:prstGeom>
          <a:noFill/>
          <a:ln>
            <a:noFill/>
          </a:ln>
        </p:spPr>
      </p:pic>
      <p:sp>
        <p:nvSpPr>
          <p:cNvPr id="603" name="Google Shape;603;p20"/>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0"/>
        <p:cNvGrpSpPr/>
        <p:nvPr/>
      </p:nvGrpSpPr>
      <p:grpSpPr>
        <a:xfrm>
          <a:off x="0" y="0"/>
          <a:ext cx="0" cy="0"/>
          <a:chOff x="0" y="0"/>
          <a:chExt cx="0" cy="0"/>
        </a:xfrm>
      </p:grpSpPr>
      <p:grpSp>
        <p:nvGrpSpPr>
          <p:cNvPr id="611" name="Google Shape;611;p51"/>
          <p:cNvGrpSpPr/>
          <p:nvPr/>
        </p:nvGrpSpPr>
        <p:grpSpPr>
          <a:xfrm>
            <a:off x="-15736" y="0"/>
            <a:ext cx="12229962" cy="6856214"/>
            <a:chOff x="-15736" y="0"/>
            <a:chExt cx="12229962" cy="6856214"/>
          </a:xfrm>
        </p:grpSpPr>
        <p:pic>
          <p:nvPicPr>
            <p:cNvPr id="612" name="Google Shape;612;p51"/>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613" name="Google Shape;613;p5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 name="Google Shape;614;p51"/>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615" name="Google Shape;615;p51"/>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616" name="Google Shape;616;p51"/>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617" name="Google Shape;617;p51"/>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aramond"/>
              <a:ea typeface="Garamond"/>
              <a:cs typeface="Garamond"/>
              <a:sym typeface="Garamond"/>
            </a:endParaRPr>
          </a:p>
        </p:txBody>
      </p:sp>
      <p:grpSp>
        <p:nvGrpSpPr>
          <p:cNvPr id="618" name="Google Shape;618;p51"/>
          <p:cNvGrpSpPr/>
          <p:nvPr/>
        </p:nvGrpSpPr>
        <p:grpSpPr>
          <a:xfrm>
            <a:off x="-15736" y="0"/>
            <a:ext cx="12229962" cy="6856214"/>
            <a:chOff x="-15736" y="0"/>
            <a:chExt cx="12229962" cy="6856214"/>
          </a:xfrm>
        </p:grpSpPr>
        <p:pic>
          <p:nvPicPr>
            <p:cNvPr id="619" name="Google Shape;619;p51"/>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620" name="Google Shape;620;p5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1" name="Google Shape;621;p51"/>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622" name="Google Shape;622;p51"/>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623" name="Google Shape;623;p51"/>
          <p:cNvSpPr txBox="1">
            <a:spLocks noGrp="1"/>
          </p:cNvSpPr>
          <p:nvPr>
            <p:ph type="title"/>
          </p:nvPr>
        </p:nvSpPr>
        <p:spPr>
          <a:xfrm>
            <a:off x="1256858" y="982132"/>
            <a:ext cx="4842190" cy="17748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300"/>
              <a:buNone/>
            </a:pPr>
            <a:r>
              <a:rPr lang="en-US" sz="4400" b="1">
                <a:solidFill>
                  <a:schemeClr val="dk1"/>
                </a:solidFill>
                <a:latin typeface="Garamond"/>
                <a:ea typeface="Garamond"/>
                <a:cs typeface="Garamond"/>
                <a:sym typeface="Garamond"/>
              </a:rPr>
              <a:t>Model Building</a:t>
            </a:r>
            <a:endParaRPr sz="4400">
              <a:solidFill>
                <a:schemeClr val="dk1"/>
              </a:solidFill>
              <a:latin typeface="Garamond"/>
              <a:ea typeface="Garamond"/>
              <a:cs typeface="Garamond"/>
              <a:sym typeface="Garamond"/>
            </a:endParaRPr>
          </a:p>
        </p:txBody>
      </p:sp>
      <p:cxnSp>
        <p:nvCxnSpPr>
          <p:cNvPr id="624" name="Google Shape;624;p51"/>
          <p:cNvCxnSpPr/>
          <p:nvPr/>
        </p:nvCxnSpPr>
        <p:spPr>
          <a:xfrm>
            <a:off x="1346233" y="2838638"/>
            <a:ext cx="4663440" cy="0"/>
          </a:xfrm>
          <a:prstGeom prst="straightConnector1">
            <a:avLst/>
          </a:prstGeom>
          <a:noFill/>
          <a:ln w="15875" cap="flat" cmpd="sng">
            <a:solidFill>
              <a:schemeClr val="accent1"/>
            </a:solidFill>
            <a:prstDash val="solid"/>
            <a:round/>
            <a:headEnd type="none" w="sm" len="sm"/>
            <a:tailEnd type="none" w="sm" len="sm"/>
          </a:ln>
        </p:spPr>
      </p:cxnSp>
      <p:pic>
        <p:nvPicPr>
          <p:cNvPr id="625" name="Google Shape;625;p51" descr="Model Icons &amp; Symbols"/>
          <p:cNvPicPr preferRelativeResize="0"/>
          <p:nvPr/>
        </p:nvPicPr>
        <p:blipFill rotWithShape="1">
          <a:blip r:embed="rId6">
            <a:alphaModFix/>
          </a:blip>
          <a:srcRect/>
          <a:stretch/>
        </p:blipFill>
        <p:spPr>
          <a:xfrm>
            <a:off x="1295401" y="3254519"/>
            <a:ext cx="2216907" cy="2216907"/>
          </a:xfrm>
          <a:prstGeom prst="rect">
            <a:avLst/>
          </a:prstGeom>
          <a:noFill/>
          <a:ln>
            <a:noFill/>
          </a:ln>
        </p:spPr>
      </p:pic>
      <p:sp>
        <p:nvSpPr>
          <p:cNvPr id="627" name="Google Shape;627;p51"/>
          <p:cNvSpPr txBox="1"/>
          <p:nvPr/>
        </p:nvSpPr>
        <p:spPr>
          <a:xfrm>
            <a:off x="5964975" y="691450"/>
            <a:ext cx="5571000" cy="565860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90000"/>
              </a:lnSpc>
              <a:spcBef>
                <a:spcPts val="0"/>
              </a:spcBef>
              <a:spcAft>
                <a:spcPts val="0"/>
              </a:spcAft>
              <a:buNone/>
            </a:pPr>
            <a:r>
              <a:rPr lang="en-US" sz="6800">
                <a:solidFill>
                  <a:srgbClr val="262626"/>
                </a:solidFill>
                <a:latin typeface="Garamond"/>
                <a:ea typeface="Garamond"/>
                <a:cs typeface="Garamond"/>
                <a:sym typeface="Garamond"/>
              </a:rPr>
              <a:t>Model  Building where tried to perform on all different criteria.</a:t>
            </a:r>
            <a:endParaRPr/>
          </a:p>
          <a:p>
            <a:pPr marL="0" marR="0" lvl="0" indent="0" algn="l" rtl="0">
              <a:lnSpc>
                <a:spcPct val="90000"/>
              </a:lnSpc>
              <a:spcBef>
                <a:spcPts val="940"/>
              </a:spcBef>
              <a:spcAft>
                <a:spcPts val="0"/>
              </a:spcAft>
              <a:buClr>
                <a:schemeClr val="accent1"/>
              </a:buClr>
              <a:buSzPct val="115000"/>
              <a:buFont typeface="Arial"/>
              <a:buNone/>
            </a:pPr>
            <a:endParaRPr sz="6800">
              <a:solidFill>
                <a:srgbClr val="262626"/>
              </a:solidFill>
              <a:latin typeface="Garamond"/>
              <a:ea typeface="Garamond"/>
              <a:cs typeface="Garamond"/>
              <a:sym typeface="Garamond"/>
            </a:endParaRPr>
          </a:p>
          <a:p>
            <a:pPr marL="285750" marR="0" lvl="0" indent="-285750" algn="just" rtl="0">
              <a:lnSpc>
                <a:spcPct val="120000"/>
              </a:lnSpc>
              <a:spcBef>
                <a:spcPts val="940"/>
              </a:spcBef>
              <a:spcAft>
                <a:spcPts val="0"/>
              </a:spcAft>
              <a:buClr>
                <a:schemeClr val="accent1"/>
              </a:buClr>
              <a:buSzPct val="115000"/>
              <a:buFont typeface="Arial"/>
              <a:buChar char="•"/>
            </a:pPr>
            <a:r>
              <a:rPr lang="en-US" sz="6800" b="1">
                <a:solidFill>
                  <a:srgbClr val="262626"/>
                </a:solidFill>
                <a:highlight>
                  <a:srgbClr val="008080"/>
                </a:highlight>
                <a:latin typeface="Garamond"/>
                <a:ea typeface="Garamond"/>
                <a:cs typeface="Garamond"/>
                <a:sym typeface="Garamond"/>
              </a:rPr>
              <a:t>Azure Automatized Machine Learning</a:t>
            </a:r>
            <a:r>
              <a:rPr lang="en-US" sz="6800">
                <a:solidFill>
                  <a:srgbClr val="262626"/>
                </a:solidFill>
                <a:latin typeface="Garamond"/>
                <a:ea typeface="Garamond"/>
                <a:cs typeface="Garamond"/>
                <a:sym typeface="Garamond"/>
              </a:rPr>
              <a:t> </a:t>
            </a:r>
            <a:r>
              <a:rPr lang="en-US" sz="6400">
                <a:solidFill>
                  <a:srgbClr val="262626"/>
                </a:solidFill>
                <a:latin typeface="Garamond"/>
                <a:ea typeface="Garamond"/>
                <a:cs typeface="Garamond"/>
                <a:sym typeface="Garamond"/>
              </a:rPr>
              <a:t>methodology used to find the output of given datasets, whether the datasets are seems to be well enough to predict the model. Based on the runed  model the system provided the best algorithm with good accuracy. The best algorithm in Automated ML model is MAxAbsScaler, LightGBM with the accuracy rate of 88%.</a:t>
            </a:r>
            <a:endParaRPr/>
          </a:p>
          <a:p>
            <a:pPr marL="285750" marR="0" lvl="0" indent="-161607" algn="l" rtl="0">
              <a:lnSpc>
                <a:spcPct val="90000"/>
              </a:lnSpc>
              <a:spcBef>
                <a:spcPts val="940"/>
              </a:spcBef>
              <a:spcAft>
                <a:spcPts val="0"/>
              </a:spcAft>
              <a:buClr>
                <a:schemeClr val="accent1"/>
              </a:buClr>
              <a:buSzPct val="115000"/>
              <a:buFont typeface="Arial"/>
              <a:buNone/>
            </a:pPr>
            <a:endParaRPr sz="6800">
              <a:solidFill>
                <a:srgbClr val="262626"/>
              </a:solidFill>
              <a:latin typeface="Garamond"/>
              <a:ea typeface="Garamond"/>
              <a:cs typeface="Garamond"/>
              <a:sym typeface="Garamond"/>
            </a:endParaRPr>
          </a:p>
          <a:p>
            <a:pPr marL="285750" marR="0" lvl="0" indent="-285750" algn="just" rtl="0">
              <a:lnSpc>
                <a:spcPct val="120000"/>
              </a:lnSpc>
              <a:spcBef>
                <a:spcPts val="940"/>
              </a:spcBef>
              <a:spcAft>
                <a:spcPts val="0"/>
              </a:spcAft>
              <a:buClr>
                <a:schemeClr val="accent1"/>
              </a:buClr>
              <a:buSzPct val="115000"/>
              <a:buFont typeface="Arial"/>
              <a:buChar char="•"/>
            </a:pPr>
            <a:r>
              <a:rPr lang="en-US" sz="6800" b="1">
                <a:solidFill>
                  <a:srgbClr val="262626"/>
                </a:solidFill>
                <a:highlight>
                  <a:srgbClr val="008080"/>
                </a:highlight>
                <a:latin typeface="Garamond"/>
                <a:ea typeface="Garamond"/>
                <a:cs typeface="Garamond"/>
                <a:sym typeface="Garamond"/>
              </a:rPr>
              <a:t>Azure Machine Learning Pipelines</a:t>
            </a:r>
            <a:r>
              <a:rPr lang="en-US" sz="6800" b="1">
                <a:solidFill>
                  <a:srgbClr val="262626"/>
                </a:solidFill>
                <a:latin typeface="Garamond"/>
                <a:ea typeface="Garamond"/>
                <a:cs typeface="Garamond"/>
                <a:sym typeface="Garamond"/>
              </a:rPr>
              <a:t> </a:t>
            </a:r>
            <a:r>
              <a:rPr lang="en-US" sz="6400">
                <a:solidFill>
                  <a:srgbClr val="262626"/>
                </a:solidFill>
                <a:latin typeface="Garamond"/>
                <a:ea typeface="Garamond"/>
                <a:cs typeface="Garamond"/>
                <a:sym typeface="Garamond"/>
              </a:rPr>
              <a:t>methodology used to build the pipelines of the datasets and model performed using Train-wide &amp; Deep Recommender system. Which also provides the best results.</a:t>
            </a:r>
            <a:endParaRPr/>
          </a:p>
          <a:p>
            <a:pPr marL="285750" marR="0" lvl="0" indent="-161607" algn="l" rtl="0">
              <a:lnSpc>
                <a:spcPct val="90000"/>
              </a:lnSpc>
              <a:spcBef>
                <a:spcPts val="940"/>
              </a:spcBef>
              <a:spcAft>
                <a:spcPts val="0"/>
              </a:spcAft>
              <a:buClr>
                <a:schemeClr val="accent1"/>
              </a:buClr>
              <a:buSzPct val="115000"/>
              <a:buFont typeface="Arial"/>
              <a:buNone/>
            </a:pPr>
            <a:endParaRPr sz="6800">
              <a:solidFill>
                <a:srgbClr val="262626"/>
              </a:solidFill>
              <a:latin typeface="Garamond"/>
              <a:ea typeface="Garamond"/>
              <a:cs typeface="Garamond"/>
              <a:sym typeface="Garamond"/>
            </a:endParaRPr>
          </a:p>
          <a:p>
            <a:pPr marL="285750" marR="0" lvl="0" indent="-285750" algn="just" rtl="0">
              <a:lnSpc>
                <a:spcPct val="120000"/>
              </a:lnSpc>
              <a:spcBef>
                <a:spcPts val="940"/>
              </a:spcBef>
              <a:spcAft>
                <a:spcPts val="0"/>
              </a:spcAft>
              <a:buClr>
                <a:schemeClr val="accent1"/>
              </a:buClr>
              <a:buSzPct val="115000"/>
              <a:buFont typeface="Arial"/>
              <a:buChar char="•"/>
            </a:pPr>
            <a:r>
              <a:rPr lang="en-US" sz="6800">
                <a:solidFill>
                  <a:srgbClr val="262626"/>
                </a:solidFill>
                <a:latin typeface="Garamond"/>
                <a:ea typeface="Garamond"/>
                <a:cs typeface="Garamond"/>
                <a:sym typeface="Garamond"/>
              </a:rPr>
              <a:t> </a:t>
            </a:r>
            <a:r>
              <a:rPr lang="en-US" sz="6800" b="1">
                <a:solidFill>
                  <a:srgbClr val="262626"/>
                </a:solidFill>
                <a:highlight>
                  <a:srgbClr val="008080"/>
                </a:highlight>
                <a:latin typeface="Garamond"/>
                <a:ea typeface="Garamond"/>
                <a:cs typeface="Garamond"/>
                <a:sym typeface="Garamond"/>
              </a:rPr>
              <a:t>Python Recommendation System</a:t>
            </a:r>
            <a:r>
              <a:rPr lang="en-US" sz="6800" b="1">
                <a:solidFill>
                  <a:srgbClr val="262626"/>
                </a:solidFill>
                <a:latin typeface="Garamond"/>
                <a:ea typeface="Garamond"/>
                <a:cs typeface="Garamond"/>
                <a:sym typeface="Garamond"/>
              </a:rPr>
              <a:t> </a:t>
            </a:r>
            <a:r>
              <a:rPr lang="en-US" sz="6400">
                <a:solidFill>
                  <a:srgbClr val="262626"/>
                </a:solidFill>
                <a:latin typeface="Garamond"/>
                <a:ea typeface="Garamond"/>
                <a:cs typeface="Garamond"/>
                <a:sym typeface="Garamond"/>
              </a:rPr>
              <a:t>based on the above two model, python code written to provide the top 5 recommended food based on factorization on customer criteria information.(i.e., Unique Customer information – EmailID, Age, Gender factor, Day, Food Order, Main Ingredients, Preferred Ingredients, Low Preferred Ingredients, Total Bill &amp; Rating)</a:t>
            </a:r>
            <a:endParaRPr/>
          </a:p>
          <a:p>
            <a:pPr marL="0" marR="0" lvl="0" indent="0" algn="l" rtl="0">
              <a:lnSpc>
                <a:spcPct val="90000"/>
              </a:lnSpc>
              <a:spcBef>
                <a:spcPts val="655"/>
              </a:spcBef>
              <a:spcAft>
                <a:spcPts val="0"/>
              </a:spcAft>
              <a:buClr>
                <a:schemeClr val="accent1"/>
              </a:buClr>
              <a:buSzPct val="115000"/>
              <a:buFont typeface="Arial"/>
              <a:buNone/>
            </a:pPr>
            <a:endParaRPr sz="1100">
              <a:solidFill>
                <a:srgbClr val="262626"/>
              </a:solidFill>
              <a:latin typeface="Garamond"/>
              <a:ea typeface="Garamond"/>
              <a:cs typeface="Garamond"/>
              <a:sym typeface="Garamond"/>
            </a:endParaRPr>
          </a:p>
        </p:txBody>
      </p:sp>
      <p:sp>
        <p:nvSpPr>
          <p:cNvPr id="628" name="Google Shape;628;p5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0"/>
          <p:cNvSpPr txBox="1">
            <a:spLocks noGrp="1"/>
          </p:cNvSpPr>
          <p:nvPr>
            <p:ph type="title"/>
          </p:nvPr>
        </p:nvSpPr>
        <p:spPr>
          <a:xfrm>
            <a:off x="484239" y="1252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Model Building – Azure Auto Machine Learning </a:t>
            </a:r>
            <a:endParaRPr>
              <a:solidFill>
                <a:srgbClr val="00B0F0"/>
              </a:solidFill>
            </a:endParaRPr>
          </a:p>
        </p:txBody>
      </p:sp>
      <p:sp>
        <p:nvSpPr>
          <p:cNvPr id="637" name="Google Shape;637;p50"/>
          <p:cNvSpPr txBox="1"/>
          <p:nvPr/>
        </p:nvSpPr>
        <p:spPr>
          <a:xfrm>
            <a:off x="579730" y="623050"/>
            <a:ext cx="58964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Performed the Azure Auto Machine Learning Model &amp; Pipeline</a:t>
            </a:r>
            <a:endParaRPr/>
          </a:p>
        </p:txBody>
      </p:sp>
      <p:pic>
        <p:nvPicPr>
          <p:cNvPr id="638" name="Google Shape;638;p50"/>
          <p:cNvPicPr preferRelativeResize="0"/>
          <p:nvPr/>
        </p:nvPicPr>
        <p:blipFill rotWithShape="1">
          <a:blip r:embed="rId3">
            <a:alphaModFix/>
          </a:blip>
          <a:srcRect/>
          <a:stretch/>
        </p:blipFill>
        <p:spPr>
          <a:xfrm>
            <a:off x="766916" y="1067423"/>
            <a:ext cx="6800044" cy="2786822"/>
          </a:xfrm>
          <a:prstGeom prst="rect">
            <a:avLst/>
          </a:prstGeom>
          <a:noFill/>
          <a:ln>
            <a:noFill/>
          </a:ln>
        </p:spPr>
      </p:pic>
      <p:pic>
        <p:nvPicPr>
          <p:cNvPr id="639" name="Google Shape;639;p50"/>
          <p:cNvPicPr preferRelativeResize="0"/>
          <p:nvPr/>
        </p:nvPicPr>
        <p:blipFill rotWithShape="1">
          <a:blip r:embed="rId4">
            <a:alphaModFix/>
          </a:blip>
          <a:srcRect/>
          <a:stretch/>
        </p:blipFill>
        <p:spPr>
          <a:xfrm>
            <a:off x="7800036" y="1067423"/>
            <a:ext cx="3313951" cy="4955292"/>
          </a:xfrm>
          <a:prstGeom prst="rect">
            <a:avLst/>
          </a:prstGeom>
          <a:noFill/>
          <a:ln>
            <a:noFill/>
          </a:ln>
        </p:spPr>
      </p:pic>
      <p:pic>
        <p:nvPicPr>
          <p:cNvPr id="640" name="Google Shape;640;p50"/>
          <p:cNvPicPr preferRelativeResize="0"/>
          <p:nvPr/>
        </p:nvPicPr>
        <p:blipFill rotWithShape="1">
          <a:blip r:embed="rId5">
            <a:alphaModFix/>
          </a:blip>
          <a:srcRect/>
          <a:stretch/>
        </p:blipFill>
        <p:spPr>
          <a:xfrm>
            <a:off x="2379407" y="4065957"/>
            <a:ext cx="4096745" cy="2093952"/>
          </a:xfrm>
          <a:prstGeom prst="rect">
            <a:avLst/>
          </a:prstGeom>
          <a:noFill/>
          <a:ln>
            <a:noFill/>
          </a:ln>
        </p:spPr>
      </p:pic>
      <p:pic>
        <p:nvPicPr>
          <p:cNvPr id="641" name="Google Shape;641;p50" descr="Model Icons &amp; Symbols"/>
          <p:cNvPicPr preferRelativeResize="0"/>
          <p:nvPr/>
        </p:nvPicPr>
        <p:blipFill rotWithShape="1">
          <a:blip r:embed="rId6">
            <a:alphaModFix/>
          </a:blip>
          <a:srcRect/>
          <a:stretch/>
        </p:blipFill>
        <p:spPr>
          <a:xfrm>
            <a:off x="10048568" y="744793"/>
            <a:ext cx="1219200" cy="1219200"/>
          </a:xfrm>
          <a:prstGeom prst="rect">
            <a:avLst/>
          </a:prstGeom>
          <a:noFill/>
          <a:ln>
            <a:noFill/>
          </a:ln>
        </p:spPr>
      </p:pic>
      <p:sp>
        <p:nvSpPr>
          <p:cNvPr id="642" name="Google Shape;642;p50"/>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23"/>
          <p:cNvSpPr txBox="1">
            <a:spLocks noGrp="1"/>
          </p:cNvSpPr>
          <p:nvPr>
            <p:ph type="title"/>
          </p:nvPr>
        </p:nvSpPr>
        <p:spPr>
          <a:xfrm>
            <a:off x="484239" y="1252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Model Building – Azure Designer</a:t>
            </a:r>
            <a:endParaRPr>
              <a:solidFill>
                <a:srgbClr val="00B0F0"/>
              </a:solidFill>
            </a:endParaRPr>
          </a:p>
        </p:txBody>
      </p:sp>
      <p:pic>
        <p:nvPicPr>
          <p:cNvPr id="652" name="Google Shape;652;p23"/>
          <p:cNvPicPr preferRelativeResize="0"/>
          <p:nvPr/>
        </p:nvPicPr>
        <p:blipFill rotWithShape="1">
          <a:blip r:embed="rId3">
            <a:alphaModFix/>
          </a:blip>
          <a:srcRect/>
          <a:stretch/>
        </p:blipFill>
        <p:spPr>
          <a:xfrm>
            <a:off x="6341805" y="682394"/>
            <a:ext cx="5048610" cy="5434221"/>
          </a:xfrm>
          <a:prstGeom prst="rect">
            <a:avLst/>
          </a:prstGeom>
          <a:noFill/>
          <a:ln>
            <a:noFill/>
          </a:ln>
        </p:spPr>
      </p:pic>
      <p:pic>
        <p:nvPicPr>
          <p:cNvPr id="653" name="Google Shape;653;p23"/>
          <p:cNvPicPr preferRelativeResize="0"/>
          <p:nvPr/>
        </p:nvPicPr>
        <p:blipFill rotWithShape="1">
          <a:blip r:embed="rId4">
            <a:alphaModFix/>
          </a:blip>
          <a:srcRect/>
          <a:stretch/>
        </p:blipFill>
        <p:spPr>
          <a:xfrm>
            <a:off x="801585" y="741385"/>
            <a:ext cx="5540220" cy="5434221"/>
          </a:xfrm>
          <a:prstGeom prst="rect">
            <a:avLst/>
          </a:prstGeom>
          <a:noFill/>
          <a:ln>
            <a:noFill/>
          </a:ln>
        </p:spPr>
      </p:pic>
      <p:pic>
        <p:nvPicPr>
          <p:cNvPr id="654" name="Google Shape;654;p23" descr="Model Icons &amp; Symbols"/>
          <p:cNvPicPr preferRelativeResize="0"/>
          <p:nvPr/>
        </p:nvPicPr>
        <p:blipFill rotWithShape="1">
          <a:blip r:embed="rId5">
            <a:alphaModFix/>
          </a:blip>
          <a:srcRect/>
          <a:stretch/>
        </p:blipFill>
        <p:spPr>
          <a:xfrm>
            <a:off x="10048568" y="744793"/>
            <a:ext cx="1219200" cy="1219200"/>
          </a:xfrm>
          <a:prstGeom prst="rect">
            <a:avLst/>
          </a:prstGeom>
          <a:noFill/>
          <a:ln>
            <a:noFill/>
          </a:ln>
        </p:spPr>
      </p:pic>
      <p:sp>
        <p:nvSpPr>
          <p:cNvPr id="655" name="Google Shape;655;p23"/>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grpSp>
        <p:nvGrpSpPr>
          <p:cNvPr id="212" name="Google Shape;212;p1"/>
          <p:cNvGrpSpPr/>
          <p:nvPr/>
        </p:nvGrpSpPr>
        <p:grpSpPr>
          <a:xfrm>
            <a:off x="-15736" y="0"/>
            <a:ext cx="12229962" cy="6856214"/>
            <a:chOff x="-15736" y="0"/>
            <a:chExt cx="12229962" cy="6856214"/>
          </a:xfrm>
        </p:grpSpPr>
        <p:pic>
          <p:nvPicPr>
            <p:cNvPr id="213" name="Google Shape;213;p1"/>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14" name="Google Shape;214;p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 name="Google Shape;215;p1"/>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216" name="Google Shape;216;p1"/>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217" name="Google Shape;217;p1"/>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218" name="Google Shape;218;p1"/>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grpSp>
        <p:nvGrpSpPr>
          <p:cNvPr id="219" name="Google Shape;219;p1"/>
          <p:cNvGrpSpPr/>
          <p:nvPr/>
        </p:nvGrpSpPr>
        <p:grpSpPr>
          <a:xfrm>
            <a:off x="-15736" y="0"/>
            <a:ext cx="12229962" cy="6856214"/>
            <a:chOff x="-15736" y="0"/>
            <a:chExt cx="12229962" cy="6856214"/>
          </a:xfrm>
        </p:grpSpPr>
        <p:pic>
          <p:nvPicPr>
            <p:cNvPr id="220" name="Google Shape;220;p1"/>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21" name="Google Shape;221;p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1"/>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223" name="Google Shape;223;p1"/>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224" name="Google Shape;224;p1"/>
          <p:cNvSpPr txBox="1">
            <a:spLocks noGrp="1"/>
          </p:cNvSpPr>
          <p:nvPr>
            <p:ph type="title"/>
          </p:nvPr>
        </p:nvSpPr>
        <p:spPr>
          <a:xfrm>
            <a:off x="1256858" y="982132"/>
            <a:ext cx="4842190" cy="17748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000"/>
              <a:buNone/>
            </a:pPr>
            <a:r>
              <a:rPr lang="en-US" sz="4400" b="1">
                <a:solidFill>
                  <a:srgbClr val="262626"/>
                </a:solidFill>
                <a:latin typeface="Garamond"/>
                <a:ea typeface="Garamond"/>
                <a:cs typeface="Garamond"/>
                <a:sym typeface="Garamond"/>
              </a:rPr>
              <a:t>Project Overview and Scope</a:t>
            </a:r>
            <a:endParaRPr/>
          </a:p>
        </p:txBody>
      </p:sp>
      <p:cxnSp>
        <p:nvCxnSpPr>
          <p:cNvPr id="225" name="Google Shape;225;p1"/>
          <p:cNvCxnSpPr/>
          <p:nvPr/>
        </p:nvCxnSpPr>
        <p:spPr>
          <a:xfrm>
            <a:off x="1346233" y="2838638"/>
            <a:ext cx="4663440" cy="0"/>
          </a:xfrm>
          <a:prstGeom prst="straightConnector1">
            <a:avLst/>
          </a:prstGeom>
          <a:noFill/>
          <a:ln w="15875" cap="flat" cmpd="sng">
            <a:solidFill>
              <a:schemeClr val="accent1"/>
            </a:solidFill>
            <a:prstDash val="solid"/>
            <a:round/>
            <a:headEnd type="none" w="sm" len="sm"/>
            <a:tailEnd type="none" w="sm" len="sm"/>
          </a:ln>
        </p:spPr>
      </p:cxnSp>
      <p:pic>
        <p:nvPicPr>
          <p:cNvPr id="226" name="Google Shape;226;p1" descr="Project Overview Svg Png Icon Free Download (#353488) - OnlineWebFonts.COM"/>
          <p:cNvPicPr preferRelativeResize="0"/>
          <p:nvPr/>
        </p:nvPicPr>
        <p:blipFill rotWithShape="1">
          <a:blip r:embed="rId6">
            <a:alphaModFix/>
          </a:blip>
          <a:srcRect/>
          <a:stretch/>
        </p:blipFill>
        <p:spPr>
          <a:xfrm>
            <a:off x="1326528" y="3153522"/>
            <a:ext cx="2154652" cy="2418902"/>
          </a:xfrm>
          <a:prstGeom prst="rect">
            <a:avLst/>
          </a:prstGeom>
          <a:noFill/>
          <a:ln>
            <a:noFill/>
          </a:ln>
        </p:spPr>
      </p:pic>
      <p:sp>
        <p:nvSpPr>
          <p:cNvPr id="228" name="Google Shape;228;p1"/>
          <p:cNvSpPr txBox="1"/>
          <p:nvPr/>
        </p:nvSpPr>
        <p:spPr>
          <a:xfrm>
            <a:off x="6009675" y="639525"/>
            <a:ext cx="5571000" cy="560880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90000"/>
              </a:lnSpc>
              <a:spcBef>
                <a:spcPts val="323"/>
              </a:spcBef>
              <a:spcAft>
                <a:spcPts val="0"/>
              </a:spcAft>
              <a:buNone/>
            </a:pPr>
            <a:r>
              <a:rPr lang="en-US" sz="7200" b="1" i="0" u="none" strike="noStrike" cap="none">
                <a:solidFill>
                  <a:schemeClr val="lt1"/>
                </a:solidFill>
                <a:highlight>
                  <a:srgbClr val="008080"/>
                </a:highlight>
                <a:latin typeface="Garamond"/>
                <a:ea typeface="Garamond"/>
                <a:cs typeface="Garamond"/>
                <a:sym typeface="Garamond"/>
              </a:rPr>
              <a:t>PROJECT OVERVIEW</a:t>
            </a:r>
            <a:endParaRPr sz="7200"/>
          </a:p>
          <a:p>
            <a:pPr marL="0" marR="0" lvl="0" indent="0" algn="l" rtl="0">
              <a:lnSpc>
                <a:spcPct val="90000"/>
              </a:lnSpc>
              <a:spcBef>
                <a:spcPts val="875"/>
              </a:spcBef>
              <a:spcAft>
                <a:spcPts val="0"/>
              </a:spcAft>
              <a:buNone/>
            </a:pPr>
            <a:endParaRPr sz="2900" b="1" i="0" u="none" strike="noStrike" cap="none">
              <a:solidFill>
                <a:schemeClr val="lt1"/>
              </a:solidFill>
              <a:highlight>
                <a:srgbClr val="008080"/>
              </a:highlight>
              <a:latin typeface="Garamond"/>
              <a:ea typeface="Garamond"/>
              <a:cs typeface="Garamond"/>
              <a:sym typeface="Garamond"/>
            </a:endParaRPr>
          </a:p>
          <a:p>
            <a:pPr marL="285750" marR="0" lvl="0" indent="-286794" algn="just" rtl="0">
              <a:lnSpc>
                <a:spcPct val="90000"/>
              </a:lnSpc>
              <a:spcBef>
                <a:spcPts val="875"/>
              </a:spcBef>
              <a:spcAft>
                <a:spcPts val="0"/>
              </a:spcAft>
              <a:buClr>
                <a:schemeClr val="accent1"/>
              </a:buClr>
              <a:buSzPct val="100000"/>
              <a:buFont typeface="Noto Sans Symbols"/>
              <a:buChar char="⮚"/>
            </a:pPr>
            <a:r>
              <a:rPr lang="en-US" sz="6400" b="0" i="0" u="none" strike="noStrike" cap="none">
                <a:solidFill>
                  <a:srgbClr val="262626"/>
                </a:solidFill>
                <a:highlight>
                  <a:srgbClr val="FFFFFF"/>
                </a:highlight>
                <a:latin typeface="Garamond"/>
                <a:ea typeface="Garamond"/>
                <a:cs typeface="Garamond"/>
                <a:sym typeface="Garamond"/>
              </a:rPr>
              <a:t>Recommendation system build for the multi – cuisine restaurant.</a:t>
            </a:r>
            <a:endParaRPr sz="6400"/>
          </a:p>
          <a:p>
            <a:pPr marL="285750" marR="0" lvl="0" indent="-286794" algn="just" rtl="0">
              <a:lnSpc>
                <a:spcPct val="90000"/>
              </a:lnSpc>
              <a:spcBef>
                <a:spcPts val="875"/>
              </a:spcBef>
              <a:spcAft>
                <a:spcPts val="0"/>
              </a:spcAft>
              <a:buClr>
                <a:schemeClr val="accent1"/>
              </a:buClr>
              <a:buSzPct val="100000"/>
              <a:buFont typeface="Noto Sans Symbols"/>
              <a:buChar char="⮚"/>
            </a:pPr>
            <a:r>
              <a:rPr lang="en-US" sz="6400" b="0" i="0" u="none" strike="noStrike" cap="none">
                <a:solidFill>
                  <a:srgbClr val="262626"/>
                </a:solidFill>
                <a:highlight>
                  <a:srgbClr val="FFFFFF"/>
                </a:highlight>
                <a:latin typeface="Garamond"/>
                <a:ea typeface="Garamond"/>
                <a:cs typeface="Garamond"/>
                <a:sym typeface="Garamond"/>
              </a:rPr>
              <a:t>Model build for existing and New Customer based on previous order and New customer based on food. </a:t>
            </a:r>
            <a:endParaRPr sz="6400"/>
          </a:p>
          <a:p>
            <a:pPr marL="285750" marR="0" lvl="0" indent="-286794" algn="just" rtl="0">
              <a:lnSpc>
                <a:spcPct val="90000"/>
              </a:lnSpc>
              <a:spcBef>
                <a:spcPts val="875"/>
              </a:spcBef>
              <a:spcAft>
                <a:spcPts val="0"/>
              </a:spcAft>
              <a:buClr>
                <a:schemeClr val="accent1"/>
              </a:buClr>
              <a:buSzPct val="100000"/>
              <a:buFont typeface="Noto Sans Symbols"/>
              <a:buChar char="⮚"/>
            </a:pPr>
            <a:r>
              <a:rPr lang="en-US" sz="6400" b="0" i="0" u="none" strike="noStrike" cap="none">
                <a:solidFill>
                  <a:srgbClr val="262626"/>
                </a:solidFill>
                <a:highlight>
                  <a:srgbClr val="FFFFFF"/>
                </a:highlight>
                <a:latin typeface="Garamond"/>
                <a:ea typeface="Garamond"/>
                <a:cs typeface="Garamond"/>
                <a:sym typeface="Garamond"/>
              </a:rPr>
              <a:t>Collecting the data from Primary source(survey).  </a:t>
            </a:r>
            <a:endParaRPr sz="6400"/>
          </a:p>
          <a:p>
            <a:pPr marL="285750" marR="0" lvl="0" indent="-286794" algn="just" rtl="0">
              <a:lnSpc>
                <a:spcPct val="90000"/>
              </a:lnSpc>
              <a:spcBef>
                <a:spcPts val="875"/>
              </a:spcBef>
              <a:spcAft>
                <a:spcPts val="0"/>
              </a:spcAft>
              <a:buClr>
                <a:schemeClr val="accent1"/>
              </a:buClr>
              <a:buSzPct val="100000"/>
              <a:buFont typeface="Noto Sans Symbols"/>
              <a:buChar char="⮚"/>
            </a:pPr>
            <a:r>
              <a:rPr lang="en-US" sz="6400" b="0" i="0" u="none" strike="noStrike" cap="none">
                <a:solidFill>
                  <a:srgbClr val="262626"/>
                </a:solidFill>
                <a:highlight>
                  <a:srgbClr val="FFFFFF"/>
                </a:highlight>
                <a:latin typeface="Garamond"/>
                <a:ea typeface="Garamond"/>
                <a:cs typeface="Garamond"/>
                <a:sym typeface="Garamond"/>
              </a:rPr>
              <a:t>Based on the collected data completing the preprocessing(EDA). </a:t>
            </a:r>
            <a:endParaRPr sz="6400"/>
          </a:p>
          <a:p>
            <a:pPr marL="285750" marR="0" lvl="0" indent="-286794" algn="just" rtl="0">
              <a:lnSpc>
                <a:spcPct val="90000"/>
              </a:lnSpc>
              <a:spcBef>
                <a:spcPts val="875"/>
              </a:spcBef>
              <a:spcAft>
                <a:spcPts val="0"/>
              </a:spcAft>
              <a:buClr>
                <a:schemeClr val="accent1"/>
              </a:buClr>
              <a:buSzPct val="100000"/>
              <a:buFont typeface="Noto Sans Symbols"/>
              <a:buChar char="⮚"/>
            </a:pPr>
            <a:r>
              <a:rPr lang="en-US" sz="6400" b="0" i="0" u="none" strike="noStrike" cap="none">
                <a:solidFill>
                  <a:srgbClr val="262626"/>
                </a:solidFill>
                <a:highlight>
                  <a:srgbClr val="FFFFFF"/>
                </a:highlight>
                <a:latin typeface="Garamond"/>
                <a:ea typeface="Garamond"/>
                <a:cs typeface="Garamond"/>
                <a:sym typeface="Garamond"/>
              </a:rPr>
              <a:t>Storing the data in Azure tools. And performing the Recommendation System based on Content based Filtering to find out the recommendation of the food based on the customer historic information based on the ingredients preferred.</a:t>
            </a:r>
            <a:endParaRPr sz="6400"/>
          </a:p>
          <a:p>
            <a:pPr marL="285750" marR="0" lvl="0" indent="-286794" algn="just" rtl="0">
              <a:lnSpc>
                <a:spcPct val="90000"/>
              </a:lnSpc>
              <a:spcBef>
                <a:spcPts val="875"/>
              </a:spcBef>
              <a:spcAft>
                <a:spcPts val="0"/>
              </a:spcAft>
              <a:buClr>
                <a:schemeClr val="accent1"/>
              </a:buClr>
              <a:buSzPct val="100000"/>
              <a:buFont typeface="Noto Sans Symbols"/>
              <a:buChar char="⮚"/>
            </a:pPr>
            <a:r>
              <a:rPr lang="en-US" sz="6400" b="0" i="0" u="none" strike="noStrike" cap="none">
                <a:solidFill>
                  <a:srgbClr val="262626"/>
                </a:solidFill>
                <a:highlight>
                  <a:srgbClr val="FFFFFF"/>
                </a:highlight>
                <a:latin typeface="Garamond"/>
                <a:ea typeface="Garamond"/>
                <a:cs typeface="Garamond"/>
                <a:sym typeface="Garamond"/>
              </a:rPr>
              <a:t>The prediction would be suggesting  the recommended food to the customer. </a:t>
            </a:r>
            <a:endParaRPr sz="6400"/>
          </a:p>
          <a:p>
            <a:pPr marL="285750" marR="0" lvl="0" indent="-286794" algn="just" rtl="0">
              <a:lnSpc>
                <a:spcPct val="90000"/>
              </a:lnSpc>
              <a:spcBef>
                <a:spcPts val="875"/>
              </a:spcBef>
              <a:spcAft>
                <a:spcPts val="0"/>
              </a:spcAft>
              <a:buClr>
                <a:schemeClr val="accent1"/>
              </a:buClr>
              <a:buSzPct val="100000"/>
              <a:buFont typeface="Noto Sans Symbols"/>
              <a:buChar char="⮚"/>
            </a:pPr>
            <a:r>
              <a:rPr lang="en-US" sz="6400" b="0" i="0" u="none" strike="noStrike" cap="none">
                <a:solidFill>
                  <a:srgbClr val="262626"/>
                </a:solidFill>
                <a:highlight>
                  <a:srgbClr val="FFFFFF"/>
                </a:highlight>
                <a:latin typeface="Garamond"/>
                <a:ea typeface="Garamond"/>
                <a:cs typeface="Garamond"/>
                <a:sym typeface="Garamond"/>
              </a:rPr>
              <a:t>This will be automatically performed based on the Machine learning model.</a:t>
            </a:r>
            <a:endParaRPr sz="6400"/>
          </a:p>
          <a:p>
            <a:pPr marL="285750" marR="0" lvl="0" indent="-185194" algn="l" rtl="0">
              <a:lnSpc>
                <a:spcPct val="90000"/>
              </a:lnSpc>
              <a:spcBef>
                <a:spcPts val="875"/>
              </a:spcBef>
              <a:spcAft>
                <a:spcPts val="0"/>
              </a:spcAft>
              <a:buClr>
                <a:schemeClr val="accent1"/>
              </a:buClr>
              <a:buSzPct val="115000"/>
              <a:buFont typeface="Arial"/>
              <a:buNone/>
            </a:pPr>
            <a:endParaRPr sz="2900" b="1" i="0" u="none" strike="noStrike" cap="none">
              <a:solidFill>
                <a:srgbClr val="262626"/>
              </a:solidFill>
              <a:highlight>
                <a:srgbClr val="FFFFFF"/>
              </a:highlight>
              <a:latin typeface="Garamond"/>
              <a:ea typeface="Garamond"/>
              <a:cs typeface="Garamond"/>
              <a:sym typeface="Garamond"/>
            </a:endParaRPr>
          </a:p>
          <a:p>
            <a:pPr marL="0" marR="0" lvl="0" indent="0" algn="l" rtl="0">
              <a:lnSpc>
                <a:spcPct val="90000"/>
              </a:lnSpc>
              <a:spcBef>
                <a:spcPts val="923"/>
              </a:spcBef>
              <a:spcAft>
                <a:spcPts val="0"/>
              </a:spcAft>
              <a:buNone/>
            </a:pPr>
            <a:r>
              <a:rPr lang="en-US" sz="7200" b="1" i="0" u="none" strike="noStrike" cap="none">
                <a:solidFill>
                  <a:schemeClr val="lt1"/>
                </a:solidFill>
                <a:highlight>
                  <a:srgbClr val="008080"/>
                </a:highlight>
                <a:latin typeface="Garamond"/>
                <a:ea typeface="Garamond"/>
                <a:cs typeface="Garamond"/>
                <a:sym typeface="Garamond"/>
              </a:rPr>
              <a:t>PROJECT SCOPE</a:t>
            </a:r>
            <a:endParaRPr sz="7200"/>
          </a:p>
          <a:p>
            <a:pPr marL="0" marR="0" lvl="0" indent="0" algn="just" rtl="0">
              <a:lnSpc>
                <a:spcPct val="90000"/>
              </a:lnSpc>
              <a:spcBef>
                <a:spcPts val="847"/>
              </a:spcBef>
              <a:spcAft>
                <a:spcPts val="0"/>
              </a:spcAft>
              <a:buClr>
                <a:schemeClr val="accent1"/>
              </a:buClr>
              <a:buSzPct val="46718"/>
              <a:buFont typeface="Arial"/>
              <a:buNone/>
            </a:pPr>
            <a:endParaRPr sz="6400" b="0" i="0" u="none" strike="noStrike" cap="none">
              <a:solidFill>
                <a:srgbClr val="262626"/>
              </a:solidFill>
              <a:highlight>
                <a:srgbClr val="FFFFFF"/>
              </a:highlight>
              <a:latin typeface="Garamond"/>
              <a:ea typeface="Garamond"/>
              <a:cs typeface="Garamond"/>
              <a:sym typeface="Garamond"/>
            </a:endParaRPr>
          </a:p>
          <a:p>
            <a:pPr marL="342900" marR="0" lvl="0" indent="-343944" algn="just" rtl="0">
              <a:lnSpc>
                <a:spcPct val="90000"/>
              </a:lnSpc>
              <a:spcBef>
                <a:spcPts val="875"/>
              </a:spcBef>
              <a:spcAft>
                <a:spcPts val="0"/>
              </a:spcAft>
              <a:buClr>
                <a:schemeClr val="accent1"/>
              </a:buClr>
              <a:buSzPct val="100000"/>
              <a:buFont typeface="Noto Sans Symbols"/>
              <a:buChar char="⮚"/>
            </a:pPr>
            <a:r>
              <a:rPr lang="en-US" sz="6400" b="0" i="0" u="none" strike="noStrike" cap="none">
                <a:solidFill>
                  <a:srgbClr val="262626"/>
                </a:solidFill>
                <a:latin typeface="Garamond"/>
                <a:ea typeface="Garamond"/>
                <a:cs typeface="Garamond"/>
                <a:sym typeface="Garamond"/>
              </a:rPr>
              <a:t>The Vendor can efficiently predict customer recommended food orders which is faster, more efficiently and cost effectively based on historical data. </a:t>
            </a:r>
            <a:endParaRPr sz="6400"/>
          </a:p>
          <a:p>
            <a:pPr marL="342900" marR="0" lvl="0" indent="-343944" algn="just" rtl="0">
              <a:lnSpc>
                <a:spcPct val="90000"/>
              </a:lnSpc>
              <a:spcBef>
                <a:spcPts val="875"/>
              </a:spcBef>
              <a:spcAft>
                <a:spcPts val="600"/>
              </a:spcAft>
              <a:buClr>
                <a:schemeClr val="accent1"/>
              </a:buClr>
              <a:buSzPct val="100000"/>
              <a:buFont typeface="Noto Sans Symbols"/>
              <a:buChar char="⮚"/>
            </a:pPr>
            <a:r>
              <a:rPr lang="en-US" sz="6400" b="0" i="0" u="none" strike="noStrike" cap="none">
                <a:solidFill>
                  <a:srgbClr val="262626"/>
                </a:solidFill>
                <a:latin typeface="Garamond"/>
                <a:ea typeface="Garamond"/>
                <a:cs typeface="Garamond"/>
                <a:sym typeface="Garamond"/>
              </a:rPr>
              <a:t>Predictive analysis helps decision makers in designing new recommendation strategies based on food orders which will help in customer improvement as well as overall growth to the business.</a:t>
            </a:r>
            <a:endParaRPr sz="6400"/>
          </a:p>
        </p:txBody>
      </p:sp>
      <p:sp>
        <p:nvSpPr>
          <p:cNvPr id="229" name="Google Shape;229;p1"/>
          <p:cNvSpPr txBox="1">
            <a:spLocks noGrp="1"/>
          </p:cNvSpPr>
          <p:nvPr>
            <p:ph type="sldNum" idx="12"/>
          </p:nvPr>
        </p:nvSpPr>
        <p:spPr>
          <a:xfrm>
            <a:off x="9188533" y="6369744"/>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4"/>
          <p:cNvSpPr txBox="1">
            <a:spLocks noGrp="1"/>
          </p:cNvSpPr>
          <p:nvPr>
            <p:ph type="title"/>
          </p:nvPr>
        </p:nvSpPr>
        <p:spPr>
          <a:xfrm>
            <a:off x="484239" y="12523"/>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Best Model  – </a:t>
            </a:r>
            <a:r>
              <a:rPr lang="en-US" sz="2800" b="1">
                <a:solidFill>
                  <a:srgbClr val="00B0F0"/>
                </a:solidFill>
                <a:latin typeface="Times New Roman"/>
                <a:ea typeface="Times New Roman"/>
                <a:cs typeface="Times New Roman"/>
                <a:sym typeface="Times New Roman"/>
              </a:rPr>
              <a:t>RECOMMENDATION SYSTEM</a:t>
            </a:r>
            <a:endParaRPr>
              <a:solidFill>
                <a:srgbClr val="00B0F0"/>
              </a:solidFill>
            </a:endParaRPr>
          </a:p>
        </p:txBody>
      </p:sp>
      <p:sp>
        <p:nvSpPr>
          <p:cNvPr id="663" name="Google Shape;663;p54"/>
          <p:cNvSpPr txBox="1"/>
          <p:nvPr/>
        </p:nvSpPr>
        <p:spPr>
          <a:xfrm>
            <a:off x="825910" y="688258"/>
            <a:ext cx="8907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Best Model build using the Term Frequency Inverse Document Frequency Vectorization &amp; Cosine Similarity Formula and recommendation output.</a:t>
            </a:r>
            <a:endParaRPr/>
          </a:p>
        </p:txBody>
      </p:sp>
      <p:pic>
        <p:nvPicPr>
          <p:cNvPr id="664" name="Google Shape;664;p54"/>
          <p:cNvPicPr preferRelativeResize="0"/>
          <p:nvPr/>
        </p:nvPicPr>
        <p:blipFill rotWithShape="1">
          <a:blip r:embed="rId3">
            <a:alphaModFix/>
          </a:blip>
          <a:srcRect/>
          <a:stretch/>
        </p:blipFill>
        <p:spPr>
          <a:xfrm>
            <a:off x="1022555" y="2376964"/>
            <a:ext cx="9615948" cy="1046224"/>
          </a:xfrm>
          <a:prstGeom prst="rect">
            <a:avLst/>
          </a:prstGeom>
          <a:noFill/>
          <a:ln>
            <a:noFill/>
          </a:ln>
        </p:spPr>
      </p:pic>
      <p:pic>
        <p:nvPicPr>
          <p:cNvPr id="665" name="Google Shape;665;p54"/>
          <p:cNvPicPr preferRelativeResize="0"/>
          <p:nvPr/>
        </p:nvPicPr>
        <p:blipFill rotWithShape="1">
          <a:blip r:embed="rId4">
            <a:alphaModFix/>
          </a:blip>
          <a:srcRect/>
          <a:stretch/>
        </p:blipFill>
        <p:spPr>
          <a:xfrm>
            <a:off x="784400" y="4482399"/>
            <a:ext cx="5311600" cy="777307"/>
          </a:xfrm>
          <a:prstGeom prst="rect">
            <a:avLst/>
          </a:prstGeom>
          <a:noFill/>
          <a:ln>
            <a:noFill/>
          </a:ln>
        </p:spPr>
      </p:pic>
      <p:pic>
        <p:nvPicPr>
          <p:cNvPr id="666" name="Google Shape;666;p54"/>
          <p:cNvPicPr preferRelativeResize="0"/>
          <p:nvPr/>
        </p:nvPicPr>
        <p:blipFill rotWithShape="1">
          <a:blip r:embed="rId5">
            <a:alphaModFix/>
          </a:blip>
          <a:srcRect/>
          <a:stretch/>
        </p:blipFill>
        <p:spPr>
          <a:xfrm>
            <a:off x="8072282" y="3389672"/>
            <a:ext cx="3480620" cy="2819057"/>
          </a:xfrm>
          <a:prstGeom prst="rect">
            <a:avLst/>
          </a:prstGeom>
          <a:noFill/>
          <a:ln>
            <a:noFill/>
          </a:ln>
        </p:spPr>
      </p:pic>
      <p:sp>
        <p:nvSpPr>
          <p:cNvPr id="667" name="Google Shape;667;p54"/>
          <p:cNvSpPr txBox="1"/>
          <p:nvPr/>
        </p:nvSpPr>
        <p:spPr>
          <a:xfrm>
            <a:off x="935179" y="1747612"/>
            <a:ext cx="1017392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92D26"/>
                </a:solidFill>
                <a:latin typeface="Garamond"/>
                <a:ea typeface="Garamond"/>
                <a:cs typeface="Garamond"/>
                <a:sym typeface="Garamond"/>
              </a:rPr>
              <a:t>1. The term frequency Vectorization algorithm used to factorize all customer requirements. To Build for Three Food order of the customer. </a:t>
            </a:r>
            <a:endParaRPr/>
          </a:p>
        </p:txBody>
      </p:sp>
      <p:sp>
        <p:nvSpPr>
          <p:cNvPr id="668" name="Google Shape;668;p54"/>
          <p:cNvSpPr txBox="1"/>
          <p:nvPr/>
        </p:nvSpPr>
        <p:spPr>
          <a:xfrm>
            <a:off x="813797" y="3703757"/>
            <a:ext cx="55575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92D26"/>
                </a:solidFill>
                <a:latin typeface="Garamond"/>
                <a:ea typeface="Garamond"/>
                <a:cs typeface="Garamond"/>
                <a:sym typeface="Garamond"/>
              </a:rPr>
              <a:t>2. Finding out the cosine similarity on Tf Idf matrix for three orders.</a:t>
            </a:r>
            <a:endParaRPr/>
          </a:p>
        </p:txBody>
      </p:sp>
      <p:sp>
        <p:nvSpPr>
          <p:cNvPr id="669" name="Google Shape;669;p54"/>
          <p:cNvSpPr txBox="1"/>
          <p:nvPr/>
        </p:nvSpPr>
        <p:spPr>
          <a:xfrm>
            <a:off x="6454321" y="4888749"/>
            <a:ext cx="1757700" cy="132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92D26"/>
                </a:solidFill>
                <a:latin typeface="Garamond"/>
                <a:ea typeface="Garamond"/>
                <a:cs typeface="Garamond"/>
                <a:sym typeface="Garamond"/>
              </a:rPr>
              <a:t>3. Defining the Recommendation  based on Tf Idf &amp; cosine similarity on food order</a:t>
            </a:r>
            <a:endParaRPr/>
          </a:p>
        </p:txBody>
      </p:sp>
      <p:pic>
        <p:nvPicPr>
          <p:cNvPr id="670" name="Google Shape;670;p54" descr="Model Icons – Download for Free in PNG and SVG"/>
          <p:cNvPicPr preferRelativeResize="0"/>
          <p:nvPr/>
        </p:nvPicPr>
        <p:blipFill rotWithShape="1">
          <a:blip r:embed="rId6">
            <a:alphaModFix/>
          </a:blip>
          <a:srcRect l="21539" t="21522" r="22030" b="28356"/>
          <a:stretch/>
        </p:blipFill>
        <p:spPr>
          <a:xfrm>
            <a:off x="10333703" y="663344"/>
            <a:ext cx="1219199" cy="1166190"/>
          </a:xfrm>
          <a:prstGeom prst="rect">
            <a:avLst/>
          </a:prstGeom>
          <a:noFill/>
          <a:ln>
            <a:noFill/>
          </a:ln>
        </p:spPr>
      </p:pic>
      <p:sp>
        <p:nvSpPr>
          <p:cNvPr id="671" name="Google Shape;671;p54"/>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cxnSp>
        <p:nvCxnSpPr>
          <p:cNvPr id="673" name="Google Shape;673;p54"/>
          <p:cNvCxnSpPr/>
          <p:nvPr/>
        </p:nvCxnSpPr>
        <p:spPr>
          <a:xfrm>
            <a:off x="935179" y="3510116"/>
            <a:ext cx="7009286" cy="0"/>
          </a:xfrm>
          <a:prstGeom prst="straightConnector1">
            <a:avLst/>
          </a:prstGeom>
          <a:noFill/>
          <a:ln w="25400" cap="flat" cmpd="sng">
            <a:solidFill>
              <a:schemeClr val="accent1"/>
            </a:solidFill>
            <a:prstDash val="solid"/>
            <a:round/>
            <a:headEnd type="none" w="sm" len="sm"/>
            <a:tailEnd type="none" w="sm" len="sm"/>
          </a:ln>
        </p:spPr>
      </p:cxnSp>
      <p:cxnSp>
        <p:nvCxnSpPr>
          <p:cNvPr id="674" name="Google Shape;674;p54"/>
          <p:cNvCxnSpPr/>
          <p:nvPr/>
        </p:nvCxnSpPr>
        <p:spPr>
          <a:xfrm>
            <a:off x="6371303" y="3657604"/>
            <a:ext cx="0" cy="2468880"/>
          </a:xfrm>
          <a:prstGeom prst="straightConnector1">
            <a:avLst/>
          </a:prstGeom>
          <a:noFill/>
          <a:ln w="25400" cap="flat" cmpd="sng">
            <a:solidFill>
              <a:schemeClr val="accent1"/>
            </a:solidFill>
            <a:prstDash val="solid"/>
            <a:round/>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9"/>
        <p:cNvGrpSpPr/>
        <p:nvPr/>
      </p:nvGrpSpPr>
      <p:grpSpPr>
        <a:xfrm>
          <a:off x="0" y="0"/>
          <a:ext cx="0" cy="0"/>
          <a:chOff x="0" y="0"/>
          <a:chExt cx="0" cy="0"/>
        </a:xfrm>
      </p:grpSpPr>
      <p:grpSp>
        <p:nvGrpSpPr>
          <p:cNvPr id="680" name="Google Shape;680;p55"/>
          <p:cNvGrpSpPr/>
          <p:nvPr/>
        </p:nvGrpSpPr>
        <p:grpSpPr>
          <a:xfrm>
            <a:off x="-16934" y="0"/>
            <a:ext cx="12231160" cy="6856214"/>
            <a:chOff x="-16934" y="0"/>
            <a:chExt cx="12231160" cy="6856214"/>
          </a:xfrm>
        </p:grpSpPr>
        <p:pic>
          <p:nvPicPr>
            <p:cNvPr id="681" name="Google Shape;681;p55"/>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682" name="Google Shape;682;p55"/>
            <p:cNvSpPr/>
            <p:nvPr/>
          </p:nvSpPr>
          <p:spPr>
            <a:xfrm>
              <a:off x="2328332" y="1540931"/>
              <a:ext cx="7543802" cy="3835401"/>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3" name="Google Shape;683;p55"/>
            <p:cNvPicPr preferRelativeResize="0"/>
            <p:nvPr/>
          </p:nvPicPr>
          <p:blipFill rotWithShape="1">
            <a:blip r:embed="rId5">
              <a:alphaModFix/>
            </a:blip>
            <a:srcRect/>
            <a:stretch/>
          </p:blipFill>
          <p:spPr>
            <a:xfrm>
              <a:off x="-16934" y="3147609"/>
              <a:ext cx="2478024" cy="612648"/>
            </a:xfrm>
            <a:prstGeom prst="rect">
              <a:avLst/>
            </a:prstGeom>
            <a:noFill/>
            <a:ln>
              <a:noFill/>
            </a:ln>
          </p:spPr>
        </p:pic>
        <p:pic>
          <p:nvPicPr>
            <p:cNvPr id="684" name="Google Shape;684;p55"/>
            <p:cNvPicPr preferRelativeResize="0"/>
            <p:nvPr/>
          </p:nvPicPr>
          <p:blipFill rotWithShape="1">
            <a:blip r:embed="rId5">
              <a:alphaModFix/>
            </a:blip>
            <a:srcRect/>
            <a:stretch/>
          </p:blipFill>
          <p:spPr>
            <a:xfrm>
              <a:off x="9736202" y="3147609"/>
              <a:ext cx="2478024" cy="612648"/>
            </a:xfrm>
            <a:prstGeom prst="rect">
              <a:avLst/>
            </a:prstGeom>
            <a:noFill/>
            <a:ln>
              <a:noFill/>
            </a:ln>
          </p:spPr>
        </p:pic>
      </p:grpSp>
      <p:cxnSp>
        <p:nvCxnSpPr>
          <p:cNvPr id="685" name="Google Shape;685;p55"/>
          <p:cNvCxnSpPr/>
          <p:nvPr/>
        </p:nvCxnSpPr>
        <p:spPr>
          <a:xfrm>
            <a:off x="2692399" y="3522131"/>
            <a:ext cx="6815668" cy="0"/>
          </a:xfrm>
          <a:prstGeom prst="straightConnector1">
            <a:avLst/>
          </a:prstGeom>
          <a:noFill/>
          <a:ln w="15875" cap="flat" cmpd="sng">
            <a:solidFill>
              <a:schemeClr val="accent1"/>
            </a:solidFill>
            <a:prstDash val="solid"/>
            <a:round/>
            <a:headEnd type="none" w="sm" len="sm"/>
            <a:tailEnd type="none" w="sm" len="sm"/>
          </a:ln>
        </p:spPr>
      </p:cxnSp>
      <p:grpSp>
        <p:nvGrpSpPr>
          <p:cNvPr id="686" name="Google Shape;686;p55"/>
          <p:cNvGrpSpPr/>
          <p:nvPr/>
        </p:nvGrpSpPr>
        <p:grpSpPr>
          <a:xfrm>
            <a:off x="-15736" y="0"/>
            <a:ext cx="12229962" cy="6856214"/>
            <a:chOff x="-15736" y="0"/>
            <a:chExt cx="12229962" cy="6856214"/>
          </a:xfrm>
        </p:grpSpPr>
        <p:pic>
          <p:nvPicPr>
            <p:cNvPr id="687" name="Google Shape;687;p55"/>
            <p:cNvPicPr preferRelativeResize="0"/>
            <p:nvPr/>
          </p:nvPicPr>
          <p:blipFill rotWithShape="1">
            <a:blip r:embed="rId6">
              <a:alphaModFix/>
            </a:blip>
            <a:srcRect/>
            <a:stretch/>
          </p:blipFill>
          <p:spPr>
            <a:xfrm>
              <a:off x="0" y="0"/>
              <a:ext cx="12188825" cy="6856214"/>
            </a:xfrm>
            <a:prstGeom prst="rect">
              <a:avLst/>
            </a:prstGeom>
            <a:noFill/>
            <a:ln>
              <a:noFill/>
            </a:ln>
          </p:spPr>
        </p:pic>
        <p:sp>
          <p:nvSpPr>
            <p:cNvPr id="688" name="Google Shape;688;p55"/>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9" name="Google Shape;689;p55"/>
            <p:cNvPicPr preferRelativeResize="0"/>
            <p:nvPr/>
          </p:nvPicPr>
          <p:blipFill rotWithShape="1">
            <a:blip r:embed="rId7">
              <a:alphaModFix/>
            </a:blip>
            <a:srcRect/>
            <a:stretch/>
          </p:blipFill>
          <p:spPr>
            <a:xfrm>
              <a:off x="-15736" y="3153832"/>
              <a:ext cx="777240" cy="606425"/>
            </a:xfrm>
            <a:prstGeom prst="rect">
              <a:avLst/>
            </a:prstGeom>
            <a:noFill/>
            <a:ln>
              <a:noFill/>
            </a:ln>
          </p:spPr>
        </p:pic>
        <p:pic>
          <p:nvPicPr>
            <p:cNvPr id="690" name="Google Shape;690;p55"/>
            <p:cNvPicPr preferRelativeResize="0"/>
            <p:nvPr/>
          </p:nvPicPr>
          <p:blipFill rotWithShape="1">
            <a:blip r:embed="rId7">
              <a:alphaModFix/>
            </a:blip>
            <a:srcRect/>
            <a:stretch/>
          </p:blipFill>
          <p:spPr>
            <a:xfrm>
              <a:off x="11436986" y="3153832"/>
              <a:ext cx="777240" cy="606425"/>
            </a:xfrm>
            <a:prstGeom prst="rect">
              <a:avLst/>
            </a:prstGeom>
            <a:noFill/>
            <a:ln>
              <a:noFill/>
            </a:ln>
          </p:spPr>
        </p:pic>
      </p:grpSp>
      <p:sp>
        <p:nvSpPr>
          <p:cNvPr id="691" name="Google Shape;691;p55"/>
          <p:cNvSpPr txBox="1">
            <a:spLocks noGrp="1"/>
          </p:cNvSpPr>
          <p:nvPr>
            <p:ph type="title"/>
          </p:nvPr>
        </p:nvSpPr>
        <p:spPr>
          <a:xfrm>
            <a:off x="4645012" y="1289639"/>
            <a:ext cx="6455815" cy="173402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1600"/>
              </a:spcAft>
              <a:buSzPct val="47325"/>
              <a:buNone/>
            </a:pPr>
            <a:r>
              <a:rPr lang="en-US" sz="5400" b="1" cap="none">
                <a:solidFill>
                  <a:schemeClr val="dk1"/>
                </a:solidFill>
                <a:latin typeface="Garamond"/>
                <a:ea typeface="Garamond"/>
                <a:cs typeface="Garamond"/>
                <a:sym typeface="Garamond"/>
              </a:rPr>
              <a:t>Model Deployment - Strategy</a:t>
            </a:r>
            <a:endParaRPr sz="5400" cap="none">
              <a:solidFill>
                <a:schemeClr val="dk1"/>
              </a:solidFill>
              <a:latin typeface="Garamond"/>
              <a:ea typeface="Garamond"/>
              <a:cs typeface="Garamond"/>
              <a:sym typeface="Garamond"/>
            </a:endParaRPr>
          </a:p>
        </p:txBody>
      </p:sp>
      <p:sp>
        <p:nvSpPr>
          <p:cNvPr id="692" name="Google Shape;692;p55"/>
          <p:cNvSpPr/>
          <p:nvPr/>
        </p:nvSpPr>
        <p:spPr>
          <a:xfrm>
            <a:off x="1092644" y="1092200"/>
            <a:ext cx="3072384" cy="4535424"/>
          </a:xfrm>
          <a:prstGeom prst="rect">
            <a:avLst/>
          </a:prstGeom>
          <a:solidFill>
            <a:schemeClr val="lt1"/>
          </a:solidFill>
          <a:ln w="57150" cap="flat" cmpd="thickThin">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aramond"/>
              <a:ea typeface="Garamond"/>
              <a:cs typeface="Garamond"/>
              <a:sym typeface="Garamond"/>
            </a:endParaRPr>
          </a:p>
        </p:txBody>
      </p:sp>
      <p:pic>
        <p:nvPicPr>
          <p:cNvPr id="693" name="Google Shape;693;p55" descr="Strategy Icon - Download in Line Style"/>
          <p:cNvPicPr preferRelativeResize="0"/>
          <p:nvPr/>
        </p:nvPicPr>
        <p:blipFill rotWithShape="1">
          <a:blip r:embed="rId8">
            <a:alphaModFix/>
          </a:blip>
          <a:srcRect/>
          <a:stretch/>
        </p:blipFill>
        <p:spPr>
          <a:xfrm>
            <a:off x="1563391" y="1255776"/>
            <a:ext cx="2130889" cy="2130889"/>
          </a:xfrm>
          <a:prstGeom prst="rect">
            <a:avLst/>
          </a:prstGeom>
          <a:noFill/>
          <a:ln>
            <a:noFill/>
          </a:ln>
        </p:spPr>
      </p:pic>
      <p:cxnSp>
        <p:nvCxnSpPr>
          <p:cNvPr id="695" name="Google Shape;695;p55"/>
          <p:cNvCxnSpPr/>
          <p:nvPr/>
        </p:nvCxnSpPr>
        <p:spPr>
          <a:xfrm>
            <a:off x="4801149" y="3522131"/>
            <a:ext cx="6126480" cy="0"/>
          </a:xfrm>
          <a:prstGeom prst="straightConnector1">
            <a:avLst/>
          </a:prstGeom>
          <a:noFill/>
          <a:ln w="15875" cap="flat" cmpd="sng">
            <a:solidFill>
              <a:schemeClr val="accent1"/>
            </a:solidFill>
            <a:prstDash val="solid"/>
            <a:round/>
            <a:headEnd type="none" w="sm" len="sm"/>
            <a:tailEnd type="none" w="sm" len="sm"/>
          </a:ln>
        </p:spPr>
      </p:cxnSp>
      <p:sp>
        <p:nvSpPr>
          <p:cNvPr id="696" name="Google Shape;696;p55"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697" name="Google Shape;697;p55"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698" name="Google Shape;698;p55"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699" name="Google Shape;699;p55"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700" name="Google Shape;700;p55"/>
          <p:cNvSpPr txBox="1"/>
          <p:nvPr/>
        </p:nvSpPr>
        <p:spPr>
          <a:xfrm>
            <a:off x="4705374" y="3714500"/>
            <a:ext cx="6815700" cy="25551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lt1"/>
                </a:solidFill>
                <a:highlight>
                  <a:srgbClr val="008080"/>
                </a:highlight>
                <a:latin typeface="Garamond"/>
                <a:ea typeface="Garamond"/>
                <a:cs typeface="Garamond"/>
                <a:sym typeface="Garamond"/>
              </a:rPr>
              <a:t>Microsoft Visual Studio</a:t>
            </a:r>
            <a:r>
              <a:rPr lang="en-US" sz="1800">
                <a:solidFill>
                  <a:schemeClr val="dk1"/>
                </a:solidFill>
                <a:latin typeface="Garamond"/>
                <a:ea typeface="Garamond"/>
                <a:cs typeface="Garamond"/>
                <a:sym typeface="Garamond"/>
              </a:rPr>
              <a:t> – </a:t>
            </a:r>
            <a:r>
              <a:rPr lang="en-US" sz="1600">
                <a:solidFill>
                  <a:schemeClr val="dk1"/>
                </a:solidFill>
                <a:latin typeface="Garamond"/>
                <a:ea typeface="Garamond"/>
                <a:cs typeface="Garamond"/>
                <a:sym typeface="Garamond"/>
              </a:rPr>
              <a:t>Backend system to build the model via python code.</a:t>
            </a:r>
            <a:endParaRPr/>
          </a:p>
          <a:p>
            <a:pPr marL="0" marR="0" lvl="0" indent="0" algn="just" rtl="0">
              <a:spcBef>
                <a:spcPts val="0"/>
              </a:spcBef>
              <a:spcAft>
                <a:spcPts val="0"/>
              </a:spcAft>
              <a:buNone/>
            </a:pPr>
            <a:r>
              <a:rPr lang="en-US" sz="1800">
                <a:solidFill>
                  <a:schemeClr val="dk1"/>
                </a:solidFill>
                <a:latin typeface="Garamond"/>
                <a:ea typeface="Garamond"/>
                <a:cs typeface="Garamond"/>
                <a:sym typeface="Garamond"/>
              </a:rPr>
              <a:t> </a:t>
            </a:r>
            <a:endParaRPr/>
          </a:p>
          <a:p>
            <a:pPr marL="0" marR="0" lvl="0" indent="0" algn="just" rtl="0">
              <a:spcBef>
                <a:spcPts val="0"/>
              </a:spcBef>
              <a:spcAft>
                <a:spcPts val="0"/>
              </a:spcAft>
              <a:buNone/>
            </a:pPr>
            <a:r>
              <a:rPr lang="en-US" sz="1800" b="1">
                <a:solidFill>
                  <a:schemeClr val="lt1"/>
                </a:solidFill>
                <a:highlight>
                  <a:srgbClr val="008080"/>
                </a:highlight>
                <a:latin typeface="Garamond"/>
                <a:ea typeface="Garamond"/>
                <a:cs typeface="Garamond"/>
                <a:sym typeface="Garamond"/>
              </a:rPr>
              <a:t>Streamlit</a:t>
            </a:r>
            <a:r>
              <a:rPr lang="en-US" sz="1800">
                <a:solidFill>
                  <a:schemeClr val="dk1"/>
                </a:solidFill>
                <a:latin typeface="Garamond"/>
                <a:ea typeface="Garamond"/>
                <a:cs typeface="Garamond"/>
                <a:sym typeface="Garamond"/>
              </a:rPr>
              <a:t> – </a:t>
            </a:r>
            <a:r>
              <a:rPr lang="en-US" sz="1600">
                <a:solidFill>
                  <a:schemeClr val="dk1"/>
                </a:solidFill>
                <a:latin typeface="Garamond"/>
                <a:ea typeface="Garamond"/>
                <a:cs typeface="Garamond"/>
                <a:sym typeface="Garamond"/>
              </a:rPr>
              <a:t>Its a Web app tools, which can be used in MVS after installation.</a:t>
            </a:r>
            <a:endParaRPr/>
          </a:p>
          <a:p>
            <a:pPr marL="0" marR="0" lvl="0" indent="0" algn="just" rtl="0">
              <a:spcBef>
                <a:spcPts val="0"/>
              </a:spcBef>
              <a:spcAft>
                <a:spcPts val="0"/>
              </a:spcAft>
              <a:buNone/>
            </a:pPr>
            <a:endParaRPr sz="1800">
              <a:solidFill>
                <a:schemeClr val="dk1"/>
              </a:solidFill>
              <a:latin typeface="Garamond"/>
              <a:ea typeface="Garamond"/>
              <a:cs typeface="Garamond"/>
              <a:sym typeface="Garamond"/>
            </a:endParaRPr>
          </a:p>
          <a:p>
            <a:pPr marL="0" marR="0" lvl="0" indent="0" algn="just" rtl="0">
              <a:spcBef>
                <a:spcPts val="0"/>
              </a:spcBef>
              <a:spcAft>
                <a:spcPts val="0"/>
              </a:spcAft>
              <a:buNone/>
            </a:pPr>
            <a:r>
              <a:rPr lang="en-US" sz="1800" b="1">
                <a:solidFill>
                  <a:schemeClr val="lt1"/>
                </a:solidFill>
                <a:highlight>
                  <a:srgbClr val="008080"/>
                </a:highlight>
                <a:latin typeface="Garamond"/>
                <a:ea typeface="Garamond"/>
                <a:cs typeface="Garamond"/>
                <a:sym typeface="Garamond"/>
              </a:rPr>
              <a:t>Docker</a:t>
            </a:r>
            <a:r>
              <a:rPr lang="en-US" sz="1800">
                <a:solidFill>
                  <a:schemeClr val="dk1"/>
                </a:solidFill>
                <a:latin typeface="Garamond"/>
                <a:ea typeface="Garamond"/>
                <a:cs typeface="Garamond"/>
                <a:sym typeface="Garamond"/>
              </a:rPr>
              <a:t> -  </a:t>
            </a:r>
            <a:r>
              <a:rPr lang="en-US" sz="1600">
                <a:solidFill>
                  <a:schemeClr val="dk1"/>
                </a:solidFill>
                <a:latin typeface="Garamond"/>
                <a:ea typeface="Garamond"/>
                <a:cs typeface="Garamond"/>
                <a:sym typeface="Garamond"/>
              </a:rPr>
              <a:t>It’s an Image converter. Convert the model in an image and stored in a container will be used in deploying an azure cloud platform.</a:t>
            </a:r>
            <a:endParaRPr/>
          </a:p>
          <a:p>
            <a:pPr marL="0" marR="0" lvl="0" indent="0" algn="just" rtl="0">
              <a:spcBef>
                <a:spcPts val="0"/>
              </a:spcBef>
              <a:spcAft>
                <a:spcPts val="0"/>
              </a:spcAft>
              <a:buNone/>
            </a:pPr>
            <a:endParaRPr sz="1800">
              <a:solidFill>
                <a:schemeClr val="dk1"/>
              </a:solidFill>
              <a:latin typeface="Garamond"/>
              <a:ea typeface="Garamond"/>
              <a:cs typeface="Garamond"/>
              <a:sym typeface="Garamond"/>
            </a:endParaRPr>
          </a:p>
          <a:p>
            <a:pPr marL="0" marR="0" lvl="0" indent="0" algn="just" rtl="0">
              <a:spcBef>
                <a:spcPts val="0"/>
              </a:spcBef>
              <a:spcAft>
                <a:spcPts val="0"/>
              </a:spcAft>
              <a:buNone/>
            </a:pPr>
            <a:r>
              <a:rPr lang="en-US" sz="1800" b="1">
                <a:solidFill>
                  <a:schemeClr val="lt1"/>
                </a:solidFill>
                <a:highlight>
                  <a:srgbClr val="008080"/>
                </a:highlight>
                <a:latin typeface="Garamond"/>
                <a:ea typeface="Garamond"/>
                <a:cs typeface="Garamond"/>
                <a:sym typeface="Garamond"/>
              </a:rPr>
              <a:t>Microsoft Azure</a:t>
            </a:r>
            <a:r>
              <a:rPr lang="en-US" sz="1800" b="1">
                <a:solidFill>
                  <a:schemeClr val="dk1"/>
                </a:solidFill>
                <a:latin typeface="Garamond"/>
                <a:ea typeface="Garamond"/>
                <a:cs typeface="Garamond"/>
                <a:sym typeface="Garamond"/>
              </a:rPr>
              <a:t> </a:t>
            </a:r>
            <a:r>
              <a:rPr lang="en-US" sz="1800">
                <a:solidFill>
                  <a:schemeClr val="dk1"/>
                </a:solidFill>
                <a:latin typeface="Garamond"/>
                <a:ea typeface="Garamond"/>
                <a:cs typeface="Garamond"/>
                <a:sym typeface="Garamond"/>
              </a:rPr>
              <a:t>– </a:t>
            </a:r>
            <a:r>
              <a:rPr lang="en-US" sz="1600">
                <a:solidFill>
                  <a:schemeClr val="dk1"/>
                </a:solidFill>
                <a:latin typeface="Garamond"/>
                <a:ea typeface="Garamond"/>
                <a:cs typeface="Garamond"/>
                <a:sym typeface="Garamond"/>
              </a:rPr>
              <a:t>It’s a global system to deploy model in azure system for vendor </a:t>
            </a:r>
            <a:r>
              <a:rPr lang="en-US" sz="1800">
                <a:solidFill>
                  <a:schemeClr val="dk1"/>
                </a:solidFill>
                <a:latin typeface="Garamond"/>
                <a:ea typeface="Garamond"/>
                <a:cs typeface="Garamond"/>
                <a:sym typeface="Garamond"/>
              </a:rPr>
              <a:t>access.</a:t>
            </a:r>
            <a:endParaRPr/>
          </a:p>
        </p:txBody>
      </p:sp>
      <p:sp>
        <p:nvSpPr>
          <p:cNvPr id="701" name="Google Shape;701;p55"/>
          <p:cNvSpPr/>
          <p:nvPr/>
        </p:nvSpPr>
        <p:spPr>
          <a:xfrm>
            <a:off x="4679749" y="3152798"/>
            <a:ext cx="313258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B68D1F"/>
                </a:solidFill>
                <a:latin typeface="Garamond"/>
                <a:ea typeface="Garamond"/>
                <a:cs typeface="Garamond"/>
                <a:sym typeface="Garamond"/>
              </a:rPr>
              <a:t>APPLICATION REQUIRED</a:t>
            </a:r>
            <a:endParaRPr sz="5400" b="1" cap="none">
              <a:solidFill>
                <a:srgbClr val="B68D1F"/>
              </a:solidFill>
              <a:latin typeface="Garamond"/>
              <a:ea typeface="Garamond"/>
              <a:cs typeface="Garamond"/>
              <a:sym typeface="Garamond"/>
            </a:endParaRPr>
          </a:p>
        </p:txBody>
      </p:sp>
      <p:sp>
        <p:nvSpPr>
          <p:cNvPr id="702" name="Google Shape;702;p5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704" name="Google Shape;704;p55"/>
          <p:cNvSpPr txBox="1"/>
          <p:nvPr/>
        </p:nvSpPr>
        <p:spPr>
          <a:xfrm>
            <a:off x="5579400" y="581325"/>
            <a:ext cx="5941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rgbClr val="00B0F0"/>
                </a:solidFill>
              </a:rPr>
              <a:t>https://kishoreproducts.azurewebsites.net</a:t>
            </a:r>
            <a:endParaRPr sz="2200" b="1">
              <a:solidFill>
                <a:srgbClr val="00B0F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18bbb7546d3_4_10"/>
          <p:cNvSpPr txBox="1">
            <a:spLocks noGrp="1"/>
          </p:cNvSpPr>
          <p:nvPr>
            <p:ph type="title"/>
          </p:nvPr>
        </p:nvSpPr>
        <p:spPr>
          <a:xfrm>
            <a:off x="489857" y="0"/>
            <a:ext cx="117021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 – </a:t>
            </a:r>
            <a:r>
              <a:rPr lang="en-US" sz="2000" b="1">
                <a:solidFill>
                  <a:srgbClr val="00B0F0"/>
                </a:solidFill>
                <a:latin typeface="Times New Roman"/>
                <a:ea typeface="Times New Roman"/>
                <a:cs typeface="Times New Roman"/>
                <a:sym typeface="Times New Roman"/>
              </a:rPr>
              <a:t>AZURE APPLICATION</a:t>
            </a:r>
            <a:endParaRPr sz="3200" b="1">
              <a:solidFill>
                <a:srgbClr val="00B0F0"/>
              </a:solidFill>
              <a:latin typeface="Times New Roman"/>
              <a:ea typeface="Times New Roman"/>
              <a:cs typeface="Times New Roman"/>
              <a:sym typeface="Times New Roman"/>
            </a:endParaRPr>
          </a:p>
        </p:txBody>
      </p:sp>
      <p:sp>
        <p:nvSpPr>
          <p:cNvPr id="712" name="Google Shape;712;g18bbb7546d3_4_10"/>
          <p:cNvSpPr txBox="1"/>
          <p:nvPr/>
        </p:nvSpPr>
        <p:spPr>
          <a:xfrm>
            <a:off x="727587" y="625389"/>
            <a:ext cx="10835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Garamond"/>
                <a:ea typeface="Garamond"/>
                <a:cs typeface="Garamond"/>
                <a:sym typeface="Garamond"/>
              </a:rPr>
              <a:t>Web App created on Azure cloud platform:</a:t>
            </a:r>
            <a:endParaRPr/>
          </a:p>
        </p:txBody>
      </p:sp>
      <p:sp>
        <p:nvSpPr>
          <p:cNvPr id="713" name="Google Shape;713;g18bbb7546d3_4_10"/>
          <p:cNvSpPr txBox="1">
            <a:spLocks noGrp="1"/>
          </p:cNvSpPr>
          <p:nvPr>
            <p:ph type="sldNum" idx="12"/>
          </p:nvPr>
        </p:nvSpPr>
        <p:spPr>
          <a:xfrm>
            <a:off x="9239864" y="6385849"/>
            <a:ext cx="2743200" cy="365100"/>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pic>
        <p:nvPicPr>
          <p:cNvPr id="715" name="Google Shape;715;g18bbb7546d3_4_10"/>
          <p:cNvPicPr preferRelativeResize="0"/>
          <p:nvPr/>
        </p:nvPicPr>
        <p:blipFill>
          <a:blip r:embed="rId3">
            <a:alphaModFix/>
          </a:blip>
          <a:stretch>
            <a:fillRect/>
          </a:stretch>
        </p:blipFill>
        <p:spPr>
          <a:xfrm>
            <a:off x="877800" y="1688000"/>
            <a:ext cx="10534652" cy="2893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21"/>
          <p:cNvSpPr txBox="1">
            <a:spLocks noGrp="1"/>
          </p:cNvSpPr>
          <p:nvPr>
            <p:ph type="title"/>
          </p:nvPr>
        </p:nvSpPr>
        <p:spPr>
          <a:xfrm>
            <a:off x="470820" y="0"/>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 - </a:t>
            </a:r>
            <a:r>
              <a:rPr lang="en-US" sz="2000" b="1">
                <a:solidFill>
                  <a:srgbClr val="00B0F0"/>
                </a:solidFill>
                <a:latin typeface="Times New Roman"/>
                <a:ea typeface="Times New Roman"/>
                <a:cs typeface="Times New Roman"/>
                <a:sym typeface="Times New Roman"/>
              </a:rPr>
              <a:t>NEW CUSTOMER</a:t>
            </a:r>
            <a:r>
              <a:rPr lang="en-US" sz="3200" b="1">
                <a:solidFill>
                  <a:srgbClr val="00B0F0"/>
                </a:solidFill>
                <a:latin typeface="Times New Roman"/>
                <a:ea typeface="Times New Roman"/>
                <a:cs typeface="Times New Roman"/>
                <a:sym typeface="Times New Roman"/>
              </a:rPr>
              <a:t> </a:t>
            </a:r>
            <a:endParaRPr sz="3200" b="1">
              <a:solidFill>
                <a:srgbClr val="00B0F0"/>
              </a:solidFill>
              <a:latin typeface="Times New Roman"/>
              <a:ea typeface="Times New Roman"/>
              <a:cs typeface="Times New Roman"/>
              <a:sym typeface="Times New Roman"/>
            </a:endParaRPr>
          </a:p>
        </p:txBody>
      </p:sp>
      <p:pic>
        <p:nvPicPr>
          <p:cNvPr id="723" name="Google Shape;723;p21"/>
          <p:cNvPicPr preferRelativeResize="0"/>
          <p:nvPr/>
        </p:nvPicPr>
        <p:blipFill rotWithShape="1">
          <a:blip r:embed="rId3">
            <a:alphaModFix/>
          </a:blip>
          <a:srcRect/>
          <a:stretch/>
        </p:blipFill>
        <p:spPr>
          <a:xfrm>
            <a:off x="736868" y="1082172"/>
            <a:ext cx="10678383" cy="5062990"/>
          </a:xfrm>
          <a:prstGeom prst="rect">
            <a:avLst/>
          </a:prstGeom>
          <a:noFill/>
          <a:ln>
            <a:noFill/>
          </a:ln>
        </p:spPr>
      </p:pic>
      <p:sp>
        <p:nvSpPr>
          <p:cNvPr id="724" name="Google Shape;724;p21"/>
          <p:cNvSpPr txBox="1"/>
          <p:nvPr/>
        </p:nvSpPr>
        <p:spPr>
          <a:xfrm>
            <a:off x="736869" y="712839"/>
            <a:ext cx="100491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Garamond"/>
                <a:ea typeface="Garamond"/>
                <a:cs typeface="Garamond"/>
                <a:sym typeface="Garamond"/>
              </a:rPr>
              <a:t>Webapp - NEW CUSTOMER</a:t>
            </a:r>
            <a:endParaRPr/>
          </a:p>
        </p:txBody>
      </p:sp>
      <p:sp>
        <p:nvSpPr>
          <p:cNvPr id="725" name="Google Shape;725;p21"/>
          <p:cNvSpPr txBox="1">
            <a:spLocks noGrp="1"/>
          </p:cNvSpPr>
          <p:nvPr>
            <p:ph type="sldNum" idx="12"/>
          </p:nvPr>
        </p:nvSpPr>
        <p:spPr>
          <a:xfrm>
            <a:off x="9289026" y="6326718"/>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56"/>
          <p:cNvSpPr txBox="1">
            <a:spLocks noGrp="1"/>
          </p:cNvSpPr>
          <p:nvPr>
            <p:ph type="title"/>
          </p:nvPr>
        </p:nvSpPr>
        <p:spPr>
          <a:xfrm>
            <a:off x="470820" y="0"/>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 – </a:t>
            </a:r>
            <a:r>
              <a:rPr lang="en-US" sz="2000" b="1">
                <a:solidFill>
                  <a:srgbClr val="00B0F0"/>
                </a:solidFill>
                <a:latin typeface="Times New Roman"/>
                <a:ea typeface="Times New Roman"/>
                <a:cs typeface="Times New Roman"/>
                <a:sym typeface="Times New Roman"/>
              </a:rPr>
              <a:t>NEW CUSTOMER </a:t>
            </a:r>
            <a:endParaRPr sz="2000" b="1">
              <a:solidFill>
                <a:srgbClr val="00B0F0"/>
              </a:solidFill>
              <a:latin typeface="Times New Roman"/>
              <a:ea typeface="Times New Roman"/>
              <a:cs typeface="Times New Roman"/>
              <a:sym typeface="Times New Roman"/>
            </a:endParaRPr>
          </a:p>
        </p:txBody>
      </p:sp>
      <p:pic>
        <p:nvPicPr>
          <p:cNvPr id="734" name="Google Shape;734;p56"/>
          <p:cNvPicPr preferRelativeResize="0"/>
          <p:nvPr/>
        </p:nvPicPr>
        <p:blipFill rotWithShape="1">
          <a:blip r:embed="rId3">
            <a:alphaModFix/>
          </a:blip>
          <a:srcRect/>
          <a:stretch/>
        </p:blipFill>
        <p:spPr>
          <a:xfrm>
            <a:off x="727588" y="1015795"/>
            <a:ext cx="10707328" cy="5099870"/>
          </a:xfrm>
          <a:prstGeom prst="rect">
            <a:avLst/>
          </a:prstGeom>
          <a:noFill/>
          <a:ln>
            <a:noFill/>
          </a:ln>
        </p:spPr>
      </p:pic>
      <p:sp>
        <p:nvSpPr>
          <p:cNvPr id="735" name="Google Shape;735;p56"/>
          <p:cNvSpPr txBox="1"/>
          <p:nvPr/>
        </p:nvSpPr>
        <p:spPr>
          <a:xfrm>
            <a:off x="727587" y="625389"/>
            <a:ext cx="10835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Garamond"/>
                <a:ea typeface="Garamond"/>
                <a:cs typeface="Garamond"/>
                <a:sym typeface="Garamond"/>
              </a:rPr>
              <a:t>Unselect of Dining type and variety - shows the warning msg to select the item:</a:t>
            </a:r>
            <a:endParaRPr/>
          </a:p>
        </p:txBody>
      </p:sp>
      <p:sp>
        <p:nvSpPr>
          <p:cNvPr id="736" name="Google Shape;736;p56"/>
          <p:cNvSpPr txBox="1">
            <a:spLocks noGrp="1"/>
          </p:cNvSpPr>
          <p:nvPr>
            <p:ph type="sldNum" idx="12"/>
          </p:nvPr>
        </p:nvSpPr>
        <p:spPr>
          <a:xfrm>
            <a:off x="9190703" y="6385849"/>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7"/>
          <p:cNvSpPr txBox="1">
            <a:spLocks noGrp="1"/>
          </p:cNvSpPr>
          <p:nvPr>
            <p:ph type="title"/>
          </p:nvPr>
        </p:nvSpPr>
        <p:spPr>
          <a:xfrm>
            <a:off x="489857" y="0"/>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 - </a:t>
            </a:r>
            <a:r>
              <a:rPr lang="en-US" sz="2000" b="1">
                <a:solidFill>
                  <a:srgbClr val="00B0F0"/>
                </a:solidFill>
                <a:latin typeface="Times New Roman"/>
                <a:ea typeface="Times New Roman"/>
                <a:cs typeface="Times New Roman"/>
                <a:sym typeface="Times New Roman"/>
              </a:rPr>
              <a:t>NEW CUSTOMER </a:t>
            </a:r>
            <a:endParaRPr sz="3200" b="1">
              <a:solidFill>
                <a:srgbClr val="00B0F0"/>
              </a:solidFill>
              <a:latin typeface="Times New Roman"/>
              <a:ea typeface="Times New Roman"/>
              <a:cs typeface="Times New Roman"/>
              <a:sym typeface="Times New Roman"/>
            </a:endParaRPr>
          </a:p>
        </p:txBody>
      </p:sp>
      <p:pic>
        <p:nvPicPr>
          <p:cNvPr id="745" name="Google Shape;745;p57"/>
          <p:cNvPicPr preferRelativeResize="0"/>
          <p:nvPr/>
        </p:nvPicPr>
        <p:blipFill rotWithShape="1">
          <a:blip r:embed="rId3">
            <a:alphaModFix/>
          </a:blip>
          <a:srcRect/>
          <a:stretch/>
        </p:blipFill>
        <p:spPr>
          <a:xfrm>
            <a:off x="757085" y="1053841"/>
            <a:ext cx="10697496" cy="5184262"/>
          </a:xfrm>
          <a:prstGeom prst="rect">
            <a:avLst/>
          </a:prstGeom>
          <a:noFill/>
          <a:ln>
            <a:noFill/>
          </a:ln>
        </p:spPr>
      </p:pic>
      <p:sp>
        <p:nvSpPr>
          <p:cNvPr id="746" name="Google Shape;746;p57"/>
          <p:cNvSpPr txBox="1"/>
          <p:nvPr/>
        </p:nvSpPr>
        <p:spPr>
          <a:xfrm>
            <a:off x="727587" y="625389"/>
            <a:ext cx="10835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Garamond"/>
                <a:ea typeface="Garamond"/>
                <a:cs typeface="Garamond"/>
                <a:sym typeface="Garamond"/>
              </a:rPr>
              <a:t>Based on the selection of Dining &amp; Variety, the food items will be changed and shown::</a:t>
            </a:r>
            <a:endParaRPr/>
          </a:p>
        </p:txBody>
      </p:sp>
      <p:sp>
        <p:nvSpPr>
          <p:cNvPr id="747" name="Google Shape;747;p57"/>
          <p:cNvSpPr txBox="1">
            <a:spLocks noGrp="1"/>
          </p:cNvSpPr>
          <p:nvPr>
            <p:ph type="sldNum" idx="12"/>
          </p:nvPr>
        </p:nvSpPr>
        <p:spPr>
          <a:xfrm>
            <a:off x="9200536" y="6328001"/>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26"/>
          <p:cNvSpPr txBox="1">
            <a:spLocks noGrp="1"/>
          </p:cNvSpPr>
          <p:nvPr>
            <p:ph type="title"/>
          </p:nvPr>
        </p:nvSpPr>
        <p:spPr>
          <a:xfrm>
            <a:off x="489857" y="0"/>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 - </a:t>
            </a:r>
            <a:r>
              <a:rPr lang="en-US" sz="2000" b="1">
                <a:solidFill>
                  <a:srgbClr val="00B0F0"/>
                </a:solidFill>
                <a:latin typeface="Times New Roman"/>
                <a:ea typeface="Times New Roman"/>
                <a:cs typeface="Times New Roman"/>
                <a:sym typeface="Times New Roman"/>
              </a:rPr>
              <a:t>NEW CUSTOMER</a:t>
            </a:r>
            <a:r>
              <a:rPr lang="en-US" sz="3200" b="1">
                <a:solidFill>
                  <a:srgbClr val="00B0F0"/>
                </a:solidFill>
                <a:latin typeface="Times New Roman"/>
                <a:ea typeface="Times New Roman"/>
                <a:cs typeface="Times New Roman"/>
                <a:sym typeface="Times New Roman"/>
              </a:rPr>
              <a:t> </a:t>
            </a:r>
            <a:endParaRPr sz="3200" b="1">
              <a:solidFill>
                <a:srgbClr val="00B0F0"/>
              </a:solidFill>
              <a:latin typeface="Times New Roman"/>
              <a:ea typeface="Times New Roman"/>
              <a:cs typeface="Times New Roman"/>
              <a:sym typeface="Times New Roman"/>
            </a:endParaRPr>
          </a:p>
        </p:txBody>
      </p:sp>
      <p:sp>
        <p:nvSpPr>
          <p:cNvPr id="756" name="Google Shape;756;p26"/>
          <p:cNvSpPr txBox="1"/>
          <p:nvPr/>
        </p:nvSpPr>
        <p:spPr>
          <a:xfrm>
            <a:off x="727587" y="625389"/>
            <a:ext cx="10835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600" b="1">
                <a:solidFill>
                  <a:schemeClr val="dk1"/>
                </a:solidFill>
                <a:latin typeface="Garamond"/>
                <a:ea typeface="Garamond"/>
                <a:cs typeface="Garamond"/>
                <a:sym typeface="Garamond"/>
              </a:rPr>
              <a:t>Based on the food selection, once you clicked the first recommendation the top 5 recommending foods will be shown:</a:t>
            </a:r>
            <a:endParaRPr/>
          </a:p>
        </p:txBody>
      </p:sp>
      <p:pic>
        <p:nvPicPr>
          <p:cNvPr id="757" name="Google Shape;757;p26"/>
          <p:cNvPicPr preferRelativeResize="0"/>
          <p:nvPr/>
        </p:nvPicPr>
        <p:blipFill rotWithShape="1">
          <a:blip r:embed="rId3">
            <a:alphaModFix/>
          </a:blip>
          <a:srcRect/>
          <a:stretch/>
        </p:blipFill>
        <p:spPr>
          <a:xfrm>
            <a:off x="727587" y="1170553"/>
            <a:ext cx="10648336" cy="4945112"/>
          </a:xfrm>
          <a:prstGeom prst="rect">
            <a:avLst/>
          </a:prstGeom>
          <a:noFill/>
          <a:ln>
            <a:noFill/>
          </a:ln>
        </p:spPr>
      </p:pic>
      <p:sp>
        <p:nvSpPr>
          <p:cNvPr id="758" name="Google Shape;758;p26"/>
          <p:cNvSpPr txBox="1">
            <a:spLocks noGrp="1"/>
          </p:cNvSpPr>
          <p:nvPr>
            <p:ph type="sldNum" idx="12"/>
          </p:nvPr>
        </p:nvSpPr>
        <p:spPr>
          <a:xfrm>
            <a:off x="9239864" y="6376016"/>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766" name="Google Shape;766;p34"/>
          <p:cNvPicPr preferRelativeResize="0"/>
          <p:nvPr/>
        </p:nvPicPr>
        <p:blipFill rotWithShape="1">
          <a:blip r:embed="rId3">
            <a:alphaModFix/>
          </a:blip>
          <a:srcRect/>
          <a:stretch/>
        </p:blipFill>
        <p:spPr>
          <a:xfrm>
            <a:off x="806245" y="1150374"/>
            <a:ext cx="10618839" cy="5014452"/>
          </a:xfrm>
          <a:prstGeom prst="rect">
            <a:avLst/>
          </a:prstGeom>
          <a:noFill/>
          <a:ln>
            <a:noFill/>
          </a:ln>
        </p:spPr>
      </p:pic>
      <p:sp>
        <p:nvSpPr>
          <p:cNvPr id="767" name="Google Shape;767;p34"/>
          <p:cNvSpPr txBox="1"/>
          <p:nvPr/>
        </p:nvSpPr>
        <p:spPr>
          <a:xfrm>
            <a:off x="727587" y="625389"/>
            <a:ext cx="10835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Garamond"/>
                <a:ea typeface="Garamond"/>
                <a:cs typeface="Garamond"/>
                <a:sym typeface="Garamond"/>
              </a:rPr>
              <a:t>Based on the food selection, once you clicked the second recommendation the top 5 recommending foods will be shown: but the first and second recommended foods will vary:</a:t>
            </a:r>
            <a:endParaRPr/>
          </a:p>
        </p:txBody>
      </p:sp>
      <p:sp>
        <p:nvSpPr>
          <p:cNvPr id="768" name="Google Shape;768;p34"/>
          <p:cNvSpPr txBox="1"/>
          <p:nvPr/>
        </p:nvSpPr>
        <p:spPr>
          <a:xfrm>
            <a:off x="489857" y="0"/>
            <a:ext cx="11702143" cy="535491"/>
          </a:xfrm>
          <a:prstGeom prst="rect">
            <a:avLst/>
          </a:prstGeom>
          <a:noFill/>
          <a:ln>
            <a:noFill/>
          </a:ln>
        </p:spPr>
        <p:txBody>
          <a:bodyPr spcFirstLastPara="1" wrap="square" lIns="91400" tIns="45675" rIns="91400" bIns="45675" anchor="ctr" anchorCtr="0">
            <a:spAutoFit/>
          </a:bodyPr>
          <a:lstStyle/>
          <a:p>
            <a:pPr marL="0" marR="0" lvl="0" indent="0" algn="l" rtl="0">
              <a:lnSpc>
                <a:spcPct val="90000"/>
              </a:lnSpc>
              <a:spcBef>
                <a:spcPts val="0"/>
              </a:spcBef>
              <a:spcAft>
                <a:spcPts val="0"/>
              </a:spcAft>
              <a:buClr>
                <a:schemeClr val="dk1"/>
              </a:buClr>
              <a:buSzPts val="3000"/>
              <a:buFont typeface="Georgia"/>
              <a:buNone/>
            </a:pPr>
            <a:r>
              <a:rPr lang="en-US" sz="3200" b="1" cap="none">
                <a:solidFill>
                  <a:srgbClr val="00B0F0"/>
                </a:solidFill>
                <a:latin typeface="Times New Roman"/>
                <a:ea typeface="Times New Roman"/>
                <a:cs typeface="Times New Roman"/>
                <a:sym typeface="Times New Roman"/>
              </a:rPr>
              <a:t>Screen shot of output - </a:t>
            </a:r>
            <a:r>
              <a:rPr lang="en-US" sz="2000" b="1" cap="none">
                <a:solidFill>
                  <a:srgbClr val="00B0F0"/>
                </a:solidFill>
                <a:latin typeface="Times New Roman"/>
                <a:ea typeface="Times New Roman"/>
                <a:cs typeface="Times New Roman"/>
                <a:sym typeface="Times New Roman"/>
              </a:rPr>
              <a:t>NEW CUSTOMER</a:t>
            </a:r>
            <a:r>
              <a:rPr lang="en-US" sz="3200" b="1" cap="none">
                <a:solidFill>
                  <a:srgbClr val="00B0F0"/>
                </a:solidFill>
                <a:latin typeface="Times New Roman"/>
                <a:ea typeface="Times New Roman"/>
                <a:cs typeface="Times New Roman"/>
                <a:sym typeface="Times New Roman"/>
              </a:rPr>
              <a:t> </a:t>
            </a:r>
            <a:endParaRPr/>
          </a:p>
        </p:txBody>
      </p:sp>
      <p:sp>
        <p:nvSpPr>
          <p:cNvPr id="769" name="Google Shape;769;p34"/>
          <p:cNvSpPr txBox="1">
            <a:spLocks noGrp="1"/>
          </p:cNvSpPr>
          <p:nvPr>
            <p:ph type="sldNum" idx="12"/>
          </p:nvPr>
        </p:nvSpPr>
        <p:spPr>
          <a:xfrm>
            <a:off x="9259529" y="6376017"/>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pic>
        <p:nvPicPr>
          <p:cNvPr id="770" name="Google Shape;770;p34"/>
          <p:cNvPicPr preferRelativeResize="0"/>
          <p:nvPr/>
        </p:nvPicPr>
        <p:blipFill rotWithShape="1">
          <a:blip r:embed="rId4">
            <a:alphaModFix/>
          </a:blip>
          <a:srcRect/>
          <a:stretch/>
        </p:blipFill>
        <p:spPr>
          <a:xfrm>
            <a:off x="9560660" y="31237"/>
            <a:ext cx="2592012" cy="39586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36"/>
          <p:cNvSpPr txBox="1">
            <a:spLocks noGrp="1"/>
          </p:cNvSpPr>
          <p:nvPr>
            <p:ph type="title"/>
          </p:nvPr>
        </p:nvSpPr>
        <p:spPr>
          <a:xfrm>
            <a:off x="489857" y="-112570"/>
            <a:ext cx="11702143" cy="7016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a:t>
            </a:r>
            <a:r>
              <a:rPr lang="en-US" sz="4400" b="1">
                <a:solidFill>
                  <a:srgbClr val="00B0F0"/>
                </a:solidFill>
                <a:latin typeface="Times New Roman"/>
                <a:ea typeface="Times New Roman"/>
                <a:cs typeface="Times New Roman"/>
                <a:sym typeface="Times New Roman"/>
              </a:rPr>
              <a:t> - </a:t>
            </a:r>
            <a:r>
              <a:rPr lang="en-US" sz="3200" b="1">
                <a:solidFill>
                  <a:srgbClr val="00B0F0"/>
                </a:solidFill>
                <a:latin typeface="Times New Roman"/>
                <a:ea typeface="Times New Roman"/>
                <a:cs typeface="Times New Roman"/>
                <a:sym typeface="Times New Roman"/>
              </a:rPr>
              <a:t>NEW CUSTOMER </a:t>
            </a:r>
            <a:endParaRPr sz="3200" b="1">
              <a:solidFill>
                <a:srgbClr val="00B0F0"/>
              </a:solidFill>
              <a:latin typeface="Times New Roman"/>
              <a:ea typeface="Times New Roman"/>
              <a:cs typeface="Times New Roman"/>
              <a:sym typeface="Times New Roman"/>
            </a:endParaRPr>
          </a:p>
        </p:txBody>
      </p:sp>
      <p:sp>
        <p:nvSpPr>
          <p:cNvPr id="778" name="Google Shape;778;p36"/>
          <p:cNvSpPr txBox="1"/>
          <p:nvPr/>
        </p:nvSpPr>
        <p:spPr>
          <a:xfrm>
            <a:off x="727587" y="625389"/>
            <a:ext cx="10835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600" b="1">
                <a:solidFill>
                  <a:schemeClr val="dk1"/>
                </a:solidFill>
                <a:latin typeface="Garamond"/>
                <a:ea typeface="Garamond"/>
                <a:cs typeface="Garamond"/>
                <a:sym typeface="Garamond"/>
              </a:rPr>
              <a:t>Based on the food selection, once you clicked the third recommendation the top 5 recommending foods will be shown:</a:t>
            </a:r>
            <a:endParaRPr/>
          </a:p>
        </p:txBody>
      </p:sp>
      <p:pic>
        <p:nvPicPr>
          <p:cNvPr id="779" name="Google Shape;779;p36"/>
          <p:cNvPicPr preferRelativeResize="0"/>
          <p:nvPr/>
        </p:nvPicPr>
        <p:blipFill rotWithShape="1">
          <a:blip r:embed="rId3">
            <a:alphaModFix/>
          </a:blip>
          <a:srcRect/>
          <a:stretch/>
        </p:blipFill>
        <p:spPr>
          <a:xfrm>
            <a:off x="727587" y="1238507"/>
            <a:ext cx="10707329" cy="4877158"/>
          </a:xfrm>
          <a:prstGeom prst="rect">
            <a:avLst/>
          </a:prstGeom>
          <a:noFill/>
          <a:ln>
            <a:noFill/>
          </a:ln>
        </p:spPr>
      </p:pic>
      <p:sp>
        <p:nvSpPr>
          <p:cNvPr id="780" name="Google Shape;780;p36"/>
          <p:cNvSpPr txBox="1">
            <a:spLocks noGrp="1"/>
          </p:cNvSpPr>
          <p:nvPr>
            <p:ph type="sldNum" idx="12"/>
          </p:nvPr>
        </p:nvSpPr>
        <p:spPr>
          <a:xfrm>
            <a:off x="9279194" y="6346520"/>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0"/>
          <p:cNvSpPr txBox="1">
            <a:spLocks noGrp="1"/>
          </p:cNvSpPr>
          <p:nvPr>
            <p:ph type="title"/>
          </p:nvPr>
        </p:nvSpPr>
        <p:spPr>
          <a:xfrm>
            <a:off x="489857" y="0"/>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 – </a:t>
            </a:r>
            <a:r>
              <a:rPr lang="en-US" sz="2000" b="1">
                <a:solidFill>
                  <a:srgbClr val="00B0F0"/>
                </a:solidFill>
                <a:latin typeface="Times New Roman"/>
                <a:ea typeface="Times New Roman"/>
                <a:cs typeface="Times New Roman"/>
                <a:sym typeface="Times New Roman"/>
              </a:rPr>
              <a:t>REGULAR CUSTOMER</a:t>
            </a:r>
            <a:r>
              <a:rPr lang="en-US" sz="3200" b="1">
                <a:solidFill>
                  <a:srgbClr val="00B0F0"/>
                </a:solidFill>
                <a:latin typeface="Times New Roman"/>
                <a:ea typeface="Times New Roman"/>
                <a:cs typeface="Times New Roman"/>
                <a:sym typeface="Times New Roman"/>
              </a:rPr>
              <a:t> </a:t>
            </a:r>
            <a:endParaRPr sz="3200" b="1">
              <a:solidFill>
                <a:srgbClr val="00B0F0"/>
              </a:solidFill>
              <a:latin typeface="Times New Roman"/>
              <a:ea typeface="Times New Roman"/>
              <a:cs typeface="Times New Roman"/>
              <a:sym typeface="Times New Roman"/>
            </a:endParaRPr>
          </a:p>
        </p:txBody>
      </p:sp>
      <p:sp>
        <p:nvSpPr>
          <p:cNvPr id="789" name="Google Shape;789;p60"/>
          <p:cNvSpPr txBox="1"/>
          <p:nvPr/>
        </p:nvSpPr>
        <p:spPr>
          <a:xfrm>
            <a:off x="727587" y="722673"/>
            <a:ext cx="108351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Garamond"/>
                <a:ea typeface="Garamond"/>
                <a:cs typeface="Garamond"/>
                <a:sym typeface="Garamond"/>
              </a:rPr>
              <a:t>WEB PAGE – For Regular Customer Recommending the food who visits the Restaurant</a:t>
            </a:r>
            <a:endParaRPr sz="2000" b="1">
              <a:solidFill>
                <a:schemeClr val="dk1"/>
              </a:solidFill>
              <a:latin typeface="Garamond"/>
              <a:ea typeface="Garamond"/>
              <a:cs typeface="Garamond"/>
              <a:sym typeface="Garamond"/>
            </a:endParaRPr>
          </a:p>
        </p:txBody>
      </p:sp>
      <p:pic>
        <p:nvPicPr>
          <p:cNvPr id="790" name="Google Shape;790;p60"/>
          <p:cNvPicPr preferRelativeResize="0"/>
          <p:nvPr/>
        </p:nvPicPr>
        <p:blipFill rotWithShape="1">
          <a:blip r:embed="rId3">
            <a:alphaModFix/>
          </a:blip>
          <a:srcRect/>
          <a:stretch/>
        </p:blipFill>
        <p:spPr>
          <a:xfrm>
            <a:off x="727587" y="1207601"/>
            <a:ext cx="10736826" cy="4927726"/>
          </a:xfrm>
          <a:prstGeom prst="rect">
            <a:avLst/>
          </a:prstGeom>
          <a:noFill/>
          <a:ln>
            <a:noFill/>
          </a:ln>
        </p:spPr>
      </p:pic>
      <p:sp>
        <p:nvSpPr>
          <p:cNvPr id="791" name="Google Shape;791;p60"/>
          <p:cNvSpPr txBox="1">
            <a:spLocks noGrp="1"/>
          </p:cNvSpPr>
          <p:nvPr>
            <p:ph type="sldNum" idx="12"/>
          </p:nvPr>
        </p:nvSpPr>
        <p:spPr>
          <a:xfrm>
            <a:off x="9220200" y="6405514"/>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grpSp>
        <p:nvGrpSpPr>
          <p:cNvPr id="235" name="Google Shape;235;p12"/>
          <p:cNvGrpSpPr/>
          <p:nvPr/>
        </p:nvGrpSpPr>
        <p:grpSpPr>
          <a:xfrm>
            <a:off x="-15736" y="0"/>
            <a:ext cx="12229962" cy="6856214"/>
            <a:chOff x="-15736" y="0"/>
            <a:chExt cx="12229962" cy="6856214"/>
          </a:xfrm>
        </p:grpSpPr>
        <p:pic>
          <p:nvPicPr>
            <p:cNvPr id="236" name="Google Shape;236;p12"/>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37" name="Google Shape;237;p12"/>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 name="Google Shape;238;p12"/>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239" name="Google Shape;239;p12"/>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240" name="Google Shape;240;p12"/>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241" name="Google Shape;241;p12"/>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grpSp>
        <p:nvGrpSpPr>
          <p:cNvPr id="242" name="Google Shape;242;p12"/>
          <p:cNvGrpSpPr/>
          <p:nvPr/>
        </p:nvGrpSpPr>
        <p:grpSpPr>
          <a:xfrm>
            <a:off x="-15736" y="0"/>
            <a:ext cx="12229962" cy="6856214"/>
            <a:chOff x="-15736" y="0"/>
            <a:chExt cx="12229962" cy="6856214"/>
          </a:xfrm>
        </p:grpSpPr>
        <p:pic>
          <p:nvPicPr>
            <p:cNvPr id="243" name="Google Shape;243;p12"/>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44" name="Google Shape;244;p12"/>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12"/>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246" name="Google Shape;246;p12"/>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247" name="Google Shape;247;p12"/>
          <p:cNvSpPr txBox="1">
            <a:spLocks noGrp="1"/>
          </p:cNvSpPr>
          <p:nvPr>
            <p:ph type="title"/>
          </p:nvPr>
        </p:nvSpPr>
        <p:spPr>
          <a:xfrm>
            <a:off x="1256858" y="982132"/>
            <a:ext cx="4842190" cy="17748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000"/>
              <a:buNone/>
            </a:pPr>
            <a:r>
              <a:rPr lang="en-US" sz="4400" b="1">
                <a:solidFill>
                  <a:srgbClr val="262626"/>
                </a:solidFill>
                <a:latin typeface="Garamond"/>
                <a:ea typeface="Garamond"/>
                <a:cs typeface="Garamond"/>
                <a:sym typeface="Garamond"/>
              </a:rPr>
              <a:t>Project Goals</a:t>
            </a:r>
            <a:endParaRPr/>
          </a:p>
        </p:txBody>
      </p:sp>
      <p:cxnSp>
        <p:nvCxnSpPr>
          <p:cNvPr id="248" name="Google Shape;248;p12"/>
          <p:cNvCxnSpPr/>
          <p:nvPr/>
        </p:nvCxnSpPr>
        <p:spPr>
          <a:xfrm>
            <a:off x="1346233" y="2838638"/>
            <a:ext cx="4663440" cy="0"/>
          </a:xfrm>
          <a:prstGeom prst="straightConnector1">
            <a:avLst/>
          </a:prstGeom>
          <a:noFill/>
          <a:ln w="15875" cap="flat" cmpd="sng">
            <a:solidFill>
              <a:schemeClr val="accent1"/>
            </a:solidFill>
            <a:prstDash val="solid"/>
            <a:round/>
            <a:headEnd type="none" w="sm" len="sm"/>
            <a:tailEnd type="none" w="sm" len="sm"/>
          </a:ln>
        </p:spPr>
      </p:cxnSp>
      <p:pic>
        <p:nvPicPr>
          <p:cNvPr id="249" name="Google Shape;249;p12" descr="Goal icon Success icon Career icon - transparent png image"/>
          <p:cNvPicPr preferRelativeResize="0"/>
          <p:nvPr/>
        </p:nvPicPr>
        <p:blipFill rotWithShape="1">
          <a:blip r:embed="rId6">
            <a:alphaModFix/>
          </a:blip>
          <a:srcRect/>
          <a:stretch/>
        </p:blipFill>
        <p:spPr>
          <a:xfrm>
            <a:off x="1295401" y="3229005"/>
            <a:ext cx="2216907" cy="2267935"/>
          </a:xfrm>
          <a:prstGeom prst="rect">
            <a:avLst/>
          </a:prstGeom>
          <a:noFill/>
          <a:ln>
            <a:noFill/>
          </a:ln>
        </p:spPr>
      </p:pic>
      <p:sp>
        <p:nvSpPr>
          <p:cNvPr id="251" name="Google Shape;251;p12"/>
          <p:cNvSpPr txBox="1"/>
          <p:nvPr/>
        </p:nvSpPr>
        <p:spPr>
          <a:xfrm>
            <a:off x="6009673" y="1158023"/>
            <a:ext cx="5401806" cy="4696335"/>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360"/>
              </a:spcBef>
              <a:spcAft>
                <a:spcPts val="0"/>
              </a:spcAft>
              <a:buNone/>
            </a:pPr>
            <a:r>
              <a:rPr lang="en-US" sz="1800" b="1" i="0" u="none" strike="noStrike" cap="none">
                <a:solidFill>
                  <a:schemeClr val="lt1"/>
                </a:solidFill>
                <a:highlight>
                  <a:srgbClr val="008080"/>
                </a:highlight>
                <a:latin typeface="Garamond"/>
                <a:ea typeface="Garamond"/>
                <a:cs typeface="Garamond"/>
                <a:sym typeface="Garamond"/>
              </a:rPr>
              <a:t>Business Objective: </a:t>
            </a:r>
            <a:endParaRPr/>
          </a:p>
          <a:p>
            <a:pPr marL="0" marR="0" lvl="0" indent="0" algn="l" rtl="0">
              <a:lnSpc>
                <a:spcPct val="90000"/>
              </a:lnSpc>
              <a:spcBef>
                <a:spcPts val="960"/>
              </a:spcBef>
              <a:spcAft>
                <a:spcPts val="0"/>
              </a:spcAft>
              <a:buNone/>
            </a:pPr>
            <a:endParaRPr sz="1800" b="0" i="0" u="none" strike="noStrike" cap="none">
              <a:solidFill>
                <a:schemeClr val="lt1"/>
              </a:solidFill>
              <a:highlight>
                <a:srgbClr val="008080"/>
              </a:highlight>
              <a:latin typeface="Garamond"/>
              <a:ea typeface="Garamond"/>
              <a:cs typeface="Garamond"/>
              <a:sym typeface="Garamond"/>
            </a:endParaRPr>
          </a:p>
          <a:p>
            <a:pPr marL="0" marR="0" lvl="0" indent="0" algn="just" rtl="0">
              <a:lnSpc>
                <a:spcPct val="90000"/>
              </a:lnSpc>
              <a:spcBef>
                <a:spcPts val="920"/>
              </a:spcBef>
              <a:spcAft>
                <a:spcPts val="0"/>
              </a:spcAft>
              <a:buNone/>
            </a:pPr>
            <a:r>
              <a:rPr lang="en-US" sz="1600" b="0" i="0" u="none" strike="noStrike" cap="none">
                <a:solidFill>
                  <a:srgbClr val="262626"/>
                </a:solidFill>
                <a:latin typeface="Garamond"/>
                <a:ea typeface="Garamond"/>
                <a:cs typeface="Garamond"/>
                <a:sym typeface="Garamond"/>
              </a:rPr>
              <a:t>The business objective to build a recommendation model to predict the recommended food based on customer exiting details or  food mostly preferred by other customers for a multi cuisine restaurant.</a:t>
            </a:r>
            <a:endParaRPr sz="1600" b="0" i="0" u="none" strike="noStrike" cap="none">
              <a:solidFill>
                <a:srgbClr val="262626"/>
              </a:solidFill>
              <a:highlight>
                <a:srgbClr val="FFFFFF"/>
              </a:highlight>
              <a:latin typeface="Garamond"/>
              <a:ea typeface="Garamond"/>
              <a:cs typeface="Garamond"/>
              <a:sym typeface="Garamond"/>
            </a:endParaRPr>
          </a:p>
          <a:p>
            <a:pPr marL="742950" marR="0" lvl="1" indent="-285750" algn="just" rtl="0">
              <a:lnSpc>
                <a:spcPct val="90000"/>
              </a:lnSpc>
              <a:spcBef>
                <a:spcPts val="920"/>
              </a:spcBef>
              <a:spcAft>
                <a:spcPts val="0"/>
              </a:spcAft>
              <a:buClr>
                <a:schemeClr val="accent1"/>
              </a:buClr>
              <a:buSzPts val="1840"/>
              <a:buFont typeface="Arial"/>
              <a:buChar char="•"/>
            </a:pPr>
            <a:r>
              <a:rPr lang="en-US" sz="1600" b="0" i="0" u="none" strike="noStrike" cap="none">
                <a:solidFill>
                  <a:srgbClr val="262626"/>
                </a:solidFill>
                <a:highlight>
                  <a:srgbClr val="FFFFFF"/>
                </a:highlight>
                <a:latin typeface="Garamond"/>
                <a:ea typeface="Garamond"/>
                <a:cs typeface="Garamond"/>
                <a:sym typeface="Garamond"/>
              </a:rPr>
              <a:t>  </a:t>
            </a:r>
            <a:r>
              <a:rPr lang="en-US" sz="1600" b="1" i="0" u="none" strike="noStrike" cap="none">
                <a:solidFill>
                  <a:srgbClr val="262626"/>
                </a:solidFill>
                <a:highlight>
                  <a:srgbClr val="FFFFFF"/>
                </a:highlight>
                <a:latin typeface="Garamond"/>
                <a:ea typeface="Garamond"/>
                <a:cs typeface="Garamond"/>
                <a:sym typeface="Garamond"/>
              </a:rPr>
              <a:t>Minimize:</a:t>
            </a:r>
            <a:r>
              <a:rPr lang="en-US" sz="1600" b="0" i="0" u="none" strike="noStrike" cap="none">
                <a:solidFill>
                  <a:srgbClr val="262626"/>
                </a:solidFill>
                <a:highlight>
                  <a:srgbClr val="FFFFFF"/>
                </a:highlight>
                <a:latin typeface="Garamond"/>
                <a:ea typeface="Garamond"/>
                <a:cs typeface="Garamond"/>
                <a:sym typeface="Garamond"/>
              </a:rPr>
              <a:t>  Customer non - preferred food</a:t>
            </a:r>
            <a:endParaRPr/>
          </a:p>
          <a:p>
            <a:pPr marL="742950" marR="0" lvl="1" indent="-285750" algn="just" rtl="0">
              <a:lnSpc>
                <a:spcPct val="90000"/>
              </a:lnSpc>
              <a:spcBef>
                <a:spcPts val="920"/>
              </a:spcBef>
              <a:spcAft>
                <a:spcPts val="0"/>
              </a:spcAft>
              <a:buClr>
                <a:schemeClr val="accent1"/>
              </a:buClr>
              <a:buSzPts val="1840"/>
              <a:buFont typeface="Arial"/>
              <a:buChar char="•"/>
            </a:pPr>
            <a:r>
              <a:rPr lang="en-US" sz="1600" b="0" i="0" u="none" strike="noStrike" cap="none">
                <a:solidFill>
                  <a:srgbClr val="262626"/>
                </a:solidFill>
                <a:highlight>
                  <a:srgbClr val="FFFFFF"/>
                </a:highlight>
                <a:latin typeface="Garamond"/>
                <a:ea typeface="Garamond"/>
                <a:cs typeface="Garamond"/>
                <a:sym typeface="Garamond"/>
              </a:rPr>
              <a:t>  </a:t>
            </a:r>
            <a:r>
              <a:rPr lang="en-US" sz="1600" b="1" i="0" u="none" strike="noStrike" cap="none">
                <a:solidFill>
                  <a:srgbClr val="262626"/>
                </a:solidFill>
                <a:highlight>
                  <a:srgbClr val="FFFFFF"/>
                </a:highlight>
                <a:latin typeface="Garamond"/>
                <a:ea typeface="Garamond"/>
                <a:cs typeface="Garamond"/>
                <a:sym typeface="Garamond"/>
              </a:rPr>
              <a:t>Maximize:</a:t>
            </a:r>
            <a:r>
              <a:rPr lang="en-US" sz="1600" b="0" i="0" u="none" strike="noStrike" cap="none">
                <a:solidFill>
                  <a:srgbClr val="262626"/>
                </a:solidFill>
                <a:highlight>
                  <a:srgbClr val="FFFFFF"/>
                </a:highlight>
                <a:latin typeface="Garamond"/>
                <a:ea typeface="Garamond"/>
                <a:cs typeface="Garamond"/>
                <a:sym typeface="Garamond"/>
              </a:rPr>
              <a:t>  Preferred food op</a:t>
            </a:r>
            <a:r>
              <a:rPr lang="en-US" sz="1600">
                <a:solidFill>
                  <a:srgbClr val="262626"/>
                </a:solidFill>
                <a:highlight>
                  <a:srgbClr val="FFFFFF"/>
                </a:highlight>
                <a:latin typeface="Garamond"/>
                <a:ea typeface="Garamond"/>
                <a:cs typeface="Garamond"/>
                <a:sym typeface="Garamond"/>
              </a:rPr>
              <a:t>tions to customer to increase the profits in business</a:t>
            </a:r>
            <a:endParaRPr/>
          </a:p>
          <a:p>
            <a:pPr marL="742950" marR="0" lvl="1" indent="-154305" algn="l" rtl="0">
              <a:lnSpc>
                <a:spcPct val="90000"/>
              </a:lnSpc>
              <a:spcBef>
                <a:spcPts val="960"/>
              </a:spcBef>
              <a:spcAft>
                <a:spcPts val="0"/>
              </a:spcAft>
              <a:buClr>
                <a:schemeClr val="accent1"/>
              </a:buClr>
              <a:buSzPts val="2070"/>
              <a:buFont typeface="Arial"/>
              <a:buNone/>
            </a:pPr>
            <a:endParaRPr sz="1800" b="1" i="0" u="none" strike="noStrike" cap="none">
              <a:solidFill>
                <a:srgbClr val="262626"/>
              </a:solidFill>
              <a:highlight>
                <a:srgbClr val="FFFFFF"/>
              </a:highlight>
              <a:latin typeface="Garamond"/>
              <a:ea typeface="Garamond"/>
              <a:cs typeface="Garamond"/>
              <a:sym typeface="Garamond"/>
            </a:endParaRPr>
          </a:p>
          <a:p>
            <a:pPr marL="0" marR="0" lvl="0" indent="0" algn="l" rtl="0">
              <a:lnSpc>
                <a:spcPct val="90000"/>
              </a:lnSpc>
              <a:spcBef>
                <a:spcPts val="960"/>
              </a:spcBef>
              <a:spcAft>
                <a:spcPts val="0"/>
              </a:spcAft>
              <a:buNone/>
            </a:pPr>
            <a:r>
              <a:rPr lang="en-US" sz="1800" b="1" i="0" u="none" strike="noStrike" cap="none">
                <a:solidFill>
                  <a:schemeClr val="lt1"/>
                </a:solidFill>
                <a:highlight>
                  <a:srgbClr val="008080"/>
                </a:highlight>
                <a:latin typeface="Garamond"/>
                <a:ea typeface="Garamond"/>
                <a:cs typeface="Garamond"/>
                <a:sym typeface="Garamond"/>
              </a:rPr>
              <a:t>Business Constraints: </a:t>
            </a:r>
            <a:endParaRPr/>
          </a:p>
          <a:p>
            <a:pPr marL="0" marR="0" lvl="0" indent="0" algn="l" rtl="0">
              <a:lnSpc>
                <a:spcPct val="90000"/>
              </a:lnSpc>
              <a:spcBef>
                <a:spcPts val="960"/>
              </a:spcBef>
              <a:spcAft>
                <a:spcPts val="0"/>
              </a:spcAft>
              <a:buNone/>
            </a:pPr>
            <a:endParaRPr sz="1800" b="1" i="0" u="none" strike="noStrike" cap="none">
              <a:solidFill>
                <a:schemeClr val="lt1"/>
              </a:solidFill>
              <a:highlight>
                <a:srgbClr val="008080"/>
              </a:highlight>
              <a:latin typeface="Garamond"/>
              <a:ea typeface="Garamond"/>
              <a:cs typeface="Garamond"/>
              <a:sym typeface="Garamond"/>
            </a:endParaRPr>
          </a:p>
          <a:p>
            <a:pPr marL="0" marR="0" lvl="0" indent="-116840" algn="just" rtl="0">
              <a:lnSpc>
                <a:spcPct val="90000"/>
              </a:lnSpc>
              <a:spcBef>
                <a:spcPts val="920"/>
              </a:spcBef>
              <a:spcAft>
                <a:spcPts val="0"/>
              </a:spcAft>
              <a:buClr>
                <a:schemeClr val="accent1"/>
              </a:buClr>
              <a:buSzPts val="1840"/>
              <a:buFont typeface="Arial"/>
              <a:buChar char="•"/>
            </a:pPr>
            <a:r>
              <a:rPr lang="en-US" sz="1600" b="1" i="0" u="none" strike="noStrike" cap="none">
                <a:solidFill>
                  <a:srgbClr val="262626"/>
                </a:solidFill>
                <a:highlight>
                  <a:srgbClr val="FFFFFF"/>
                </a:highlight>
                <a:latin typeface="Garamond"/>
                <a:ea typeface="Garamond"/>
                <a:cs typeface="Garamond"/>
                <a:sym typeface="Garamond"/>
              </a:rPr>
              <a:t>	</a:t>
            </a:r>
            <a:r>
              <a:rPr lang="en-US" sz="1600" b="0" i="0" u="none" strike="noStrike" cap="none">
                <a:solidFill>
                  <a:srgbClr val="262626"/>
                </a:solidFill>
                <a:highlight>
                  <a:srgbClr val="FFFFFF"/>
                </a:highlight>
                <a:latin typeface="Garamond"/>
                <a:ea typeface="Garamond"/>
                <a:cs typeface="Garamond"/>
                <a:sym typeface="Garamond"/>
              </a:rPr>
              <a:t>Recommending the customer's food based on previous order.</a:t>
            </a:r>
            <a:endParaRPr sz="1600" b="0" i="0" u="none" strike="noStrike" cap="none">
              <a:solidFill>
                <a:srgbClr val="262626"/>
              </a:solidFill>
              <a:latin typeface="Garamond"/>
              <a:ea typeface="Garamond"/>
              <a:cs typeface="Garamond"/>
              <a:sym typeface="Garamond"/>
            </a:endParaRPr>
          </a:p>
          <a:p>
            <a:pPr marL="0" marR="0" lvl="0" indent="0" algn="l" rtl="0">
              <a:lnSpc>
                <a:spcPct val="90000"/>
              </a:lnSpc>
              <a:spcBef>
                <a:spcPts val="960"/>
              </a:spcBef>
              <a:spcAft>
                <a:spcPts val="600"/>
              </a:spcAft>
              <a:buClr>
                <a:schemeClr val="accent1"/>
              </a:buClr>
              <a:buSzPts val="2070"/>
              <a:buFont typeface="Arial"/>
              <a:buNone/>
            </a:pPr>
            <a:endParaRPr sz="1800" b="0" i="0" u="none" strike="noStrike" cap="none">
              <a:solidFill>
                <a:srgbClr val="262626"/>
              </a:solidFill>
              <a:latin typeface="Garamond"/>
              <a:ea typeface="Garamond"/>
              <a:cs typeface="Garamond"/>
              <a:sym typeface="Garamond"/>
            </a:endParaRPr>
          </a:p>
        </p:txBody>
      </p:sp>
      <p:sp>
        <p:nvSpPr>
          <p:cNvPr id="252" name="Google Shape;252;p12"/>
          <p:cNvSpPr txBox="1">
            <a:spLocks noGrp="1"/>
          </p:cNvSpPr>
          <p:nvPr>
            <p:ph type="sldNum" idx="12"/>
          </p:nvPr>
        </p:nvSpPr>
        <p:spPr>
          <a:xfrm>
            <a:off x="9179556" y="6309420"/>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1"/>
          <p:cNvSpPr txBox="1">
            <a:spLocks noGrp="1"/>
          </p:cNvSpPr>
          <p:nvPr>
            <p:ph type="title"/>
          </p:nvPr>
        </p:nvSpPr>
        <p:spPr>
          <a:xfrm>
            <a:off x="489857" y="0"/>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 – </a:t>
            </a:r>
            <a:r>
              <a:rPr lang="en-US" sz="2000" b="1">
                <a:solidFill>
                  <a:srgbClr val="00B0F0"/>
                </a:solidFill>
                <a:latin typeface="Times New Roman"/>
                <a:ea typeface="Times New Roman"/>
                <a:cs typeface="Times New Roman"/>
                <a:sym typeface="Times New Roman"/>
              </a:rPr>
              <a:t>REGULAR CUSTOMER</a:t>
            </a:r>
            <a:r>
              <a:rPr lang="en-US" sz="3200" b="1">
                <a:solidFill>
                  <a:srgbClr val="00B0F0"/>
                </a:solidFill>
                <a:latin typeface="Times New Roman"/>
                <a:ea typeface="Times New Roman"/>
                <a:cs typeface="Times New Roman"/>
                <a:sym typeface="Times New Roman"/>
              </a:rPr>
              <a:t> </a:t>
            </a:r>
            <a:endParaRPr sz="3200" b="1">
              <a:solidFill>
                <a:srgbClr val="00B0F0"/>
              </a:solidFill>
              <a:latin typeface="Times New Roman"/>
              <a:ea typeface="Times New Roman"/>
              <a:cs typeface="Times New Roman"/>
              <a:sym typeface="Times New Roman"/>
            </a:endParaRPr>
          </a:p>
        </p:txBody>
      </p:sp>
      <p:sp>
        <p:nvSpPr>
          <p:cNvPr id="800" name="Google Shape;800;p61"/>
          <p:cNvSpPr txBox="1"/>
          <p:nvPr/>
        </p:nvSpPr>
        <p:spPr>
          <a:xfrm>
            <a:off x="835742" y="733428"/>
            <a:ext cx="108351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Garamond"/>
                <a:ea typeface="Garamond"/>
                <a:cs typeface="Garamond"/>
                <a:sym typeface="Garamond"/>
              </a:rPr>
              <a:t>Unselect of Email ID shows a warning alert, will be displayed to select the customer email ID</a:t>
            </a:r>
            <a:endParaRPr/>
          </a:p>
        </p:txBody>
      </p:sp>
      <p:pic>
        <p:nvPicPr>
          <p:cNvPr id="801" name="Google Shape;801;p61"/>
          <p:cNvPicPr preferRelativeResize="0"/>
          <p:nvPr/>
        </p:nvPicPr>
        <p:blipFill rotWithShape="1">
          <a:blip r:embed="rId3">
            <a:alphaModFix/>
          </a:blip>
          <a:srcRect/>
          <a:stretch/>
        </p:blipFill>
        <p:spPr>
          <a:xfrm>
            <a:off x="835742" y="1239143"/>
            <a:ext cx="10599174" cy="4856857"/>
          </a:xfrm>
          <a:prstGeom prst="rect">
            <a:avLst/>
          </a:prstGeom>
          <a:noFill/>
          <a:ln>
            <a:noFill/>
          </a:ln>
        </p:spPr>
      </p:pic>
      <p:sp>
        <p:nvSpPr>
          <p:cNvPr id="802" name="Google Shape;802;p61"/>
          <p:cNvSpPr txBox="1">
            <a:spLocks noGrp="1"/>
          </p:cNvSpPr>
          <p:nvPr>
            <p:ph type="sldNum" idx="12"/>
          </p:nvPr>
        </p:nvSpPr>
        <p:spPr>
          <a:xfrm>
            <a:off x="9230032" y="6356352"/>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2"/>
          <p:cNvSpPr txBox="1">
            <a:spLocks noGrp="1"/>
          </p:cNvSpPr>
          <p:nvPr>
            <p:ph type="title"/>
          </p:nvPr>
        </p:nvSpPr>
        <p:spPr>
          <a:xfrm>
            <a:off x="489857" y="0"/>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 – </a:t>
            </a:r>
            <a:r>
              <a:rPr lang="en-US" sz="2000" b="1">
                <a:solidFill>
                  <a:srgbClr val="00B0F0"/>
                </a:solidFill>
                <a:latin typeface="Times New Roman"/>
                <a:ea typeface="Times New Roman"/>
                <a:cs typeface="Times New Roman"/>
                <a:sym typeface="Times New Roman"/>
              </a:rPr>
              <a:t>REGULAR CUSTOMER</a:t>
            </a:r>
            <a:r>
              <a:rPr lang="en-US" sz="3200" b="1">
                <a:solidFill>
                  <a:srgbClr val="00B0F0"/>
                </a:solidFill>
                <a:latin typeface="Times New Roman"/>
                <a:ea typeface="Times New Roman"/>
                <a:cs typeface="Times New Roman"/>
                <a:sym typeface="Times New Roman"/>
              </a:rPr>
              <a:t> </a:t>
            </a:r>
            <a:endParaRPr sz="3200" b="1">
              <a:solidFill>
                <a:srgbClr val="00B0F0"/>
              </a:solidFill>
              <a:latin typeface="Times New Roman"/>
              <a:ea typeface="Times New Roman"/>
              <a:cs typeface="Times New Roman"/>
              <a:sym typeface="Times New Roman"/>
            </a:endParaRPr>
          </a:p>
        </p:txBody>
      </p:sp>
      <p:sp>
        <p:nvSpPr>
          <p:cNvPr id="811" name="Google Shape;811;p62"/>
          <p:cNvSpPr txBox="1"/>
          <p:nvPr/>
        </p:nvSpPr>
        <p:spPr>
          <a:xfrm>
            <a:off x="712839" y="593359"/>
            <a:ext cx="1083514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Garamond"/>
                <a:ea typeface="Garamond"/>
                <a:cs typeface="Garamond"/>
                <a:sym typeface="Garamond"/>
              </a:rPr>
              <a:t>Based on the selection of customer email id, the recommended food list of the top 5 food  will be displayed as a first order – Previous Item name has been listed on the top automatically</a:t>
            </a:r>
            <a:endParaRPr/>
          </a:p>
        </p:txBody>
      </p:sp>
      <p:pic>
        <p:nvPicPr>
          <p:cNvPr id="812" name="Google Shape;812;p62"/>
          <p:cNvPicPr preferRelativeResize="0"/>
          <p:nvPr/>
        </p:nvPicPr>
        <p:blipFill rotWithShape="1">
          <a:blip r:embed="rId3">
            <a:alphaModFix/>
          </a:blip>
          <a:srcRect/>
          <a:stretch/>
        </p:blipFill>
        <p:spPr>
          <a:xfrm>
            <a:off x="806246" y="1136148"/>
            <a:ext cx="10569678" cy="5009013"/>
          </a:xfrm>
          <a:prstGeom prst="rect">
            <a:avLst/>
          </a:prstGeom>
          <a:noFill/>
          <a:ln>
            <a:noFill/>
          </a:ln>
        </p:spPr>
      </p:pic>
      <p:sp>
        <p:nvSpPr>
          <p:cNvPr id="813" name="Google Shape;813;p62"/>
          <p:cNvSpPr txBox="1">
            <a:spLocks noGrp="1"/>
          </p:cNvSpPr>
          <p:nvPr>
            <p:ph type="sldNum" idx="12"/>
          </p:nvPr>
        </p:nvSpPr>
        <p:spPr>
          <a:xfrm>
            <a:off x="9259529" y="6322825"/>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3"/>
          <p:cNvSpPr txBox="1">
            <a:spLocks noGrp="1"/>
          </p:cNvSpPr>
          <p:nvPr>
            <p:ph type="title"/>
          </p:nvPr>
        </p:nvSpPr>
        <p:spPr>
          <a:xfrm>
            <a:off x="489857" y="0"/>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 – </a:t>
            </a:r>
            <a:r>
              <a:rPr lang="en-US" sz="2000" b="1">
                <a:solidFill>
                  <a:srgbClr val="00B0F0"/>
                </a:solidFill>
                <a:latin typeface="Times New Roman"/>
                <a:ea typeface="Times New Roman"/>
                <a:cs typeface="Times New Roman"/>
                <a:sym typeface="Times New Roman"/>
              </a:rPr>
              <a:t>REGULAR CUSTOMER</a:t>
            </a:r>
            <a:r>
              <a:rPr lang="en-US" sz="3200" b="1">
                <a:solidFill>
                  <a:srgbClr val="00B0F0"/>
                </a:solidFill>
                <a:latin typeface="Times New Roman"/>
                <a:ea typeface="Times New Roman"/>
                <a:cs typeface="Times New Roman"/>
                <a:sym typeface="Times New Roman"/>
              </a:rPr>
              <a:t> </a:t>
            </a:r>
            <a:endParaRPr sz="3200" b="1">
              <a:solidFill>
                <a:srgbClr val="00B0F0"/>
              </a:solidFill>
              <a:latin typeface="Times New Roman"/>
              <a:ea typeface="Times New Roman"/>
              <a:cs typeface="Times New Roman"/>
              <a:sym typeface="Times New Roman"/>
            </a:endParaRPr>
          </a:p>
        </p:txBody>
      </p:sp>
      <p:sp>
        <p:nvSpPr>
          <p:cNvPr id="822" name="Google Shape;822;p63"/>
          <p:cNvSpPr txBox="1"/>
          <p:nvPr/>
        </p:nvSpPr>
        <p:spPr>
          <a:xfrm>
            <a:off x="796413" y="732249"/>
            <a:ext cx="1083514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Garamond"/>
                <a:ea typeface="Garamond"/>
                <a:cs typeface="Garamond"/>
                <a:sym typeface="Garamond"/>
              </a:rPr>
              <a:t>Based on the earlier food recommended the top 5 food on second order – Previous Item name has been listed on the top automatically</a:t>
            </a:r>
            <a:endParaRPr/>
          </a:p>
        </p:txBody>
      </p:sp>
      <p:pic>
        <p:nvPicPr>
          <p:cNvPr id="823" name="Google Shape;823;p63"/>
          <p:cNvPicPr preferRelativeResize="0"/>
          <p:nvPr/>
        </p:nvPicPr>
        <p:blipFill rotWithShape="1">
          <a:blip r:embed="rId3">
            <a:alphaModFix/>
          </a:blip>
          <a:srcRect/>
          <a:stretch/>
        </p:blipFill>
        <p:spPr>
          <a:xfrm>
            <a:off x="925382" y="1721972"/>
            <a:ext cx="10341236" cy="3414056"/>
          </a:xfrm>
          <a:prstGeom prst="rect">
            <a:avLst/>
          </a:prstGeom>
          <a:noFill/>
          <a:ln>
            <a:noFill/>
          </a:ln>
        </p:spPr>
      </p:pic>
      <p:sp>
        <p:nvSpPr>
          <p:cNvPr id="824" name="Google Shape;824;p63"/>
          <p:cNvSpPr txBox="1">
            <a:spLocks noGrp="1"/>
          </p:cNvSpPr>
          <p:nvPr>
            <p:ph type="sldNum" idx="12"/>
          </p:nvPr>
        </p:nvSpPr>
        <p:spPr>
          <a:xfrm>
            <a:off x="9239865" y="6385849"/>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825" name="Google Shape;825;p63"/>
          <p:cNvPicPr preferRelativeResize="0"/>
          <p:nvPr/>
        </p:nvPicPr>
        <p:blipFill rotWithShape="1">
          <a:blip r:embed="rId4">
            <a:alphaModFix/>
          </a:blip>
          <a:srcRect/>
          <a:stretch/>
        </p:blipFill>
        <p:spPr>
          <a:xfrm>
            <a:off x="9560660" y="31237"/>
            <a:ext cx="2592012" cy="39586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64"/>
          <p:cNvSpPr txBox="1">
            <a:spLocks noGrp="1"/>
          </p:cNvSpPr>
          <p:nvPr>
            <p:ph type="title"/>
          </p:nvPr>
        </p:nvSpPr>
        <p:spPr>
          <a:xfrm>
            <a:off x="489857" y="0"/>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 – </a:t>
            </a:r>
            <a:r>
              <a:rPr lang="en-US" sz="2000" b="1">
                <a:solidFill>
                  <a:srgbClr val="00B0F0"/>
                </a:solidFill>
                <a:latin typeface="Times New Roman"/>
                <a:ea typeface="Times New Roman"/>
                <a:cs typeface="Times New Roman"/>
                <a:sym typeface="Times New Roman"/>
              </a:rPr>
              <a:t>REGULAR CUSTOMER</a:t>
            </a:r>
            <a:r>
              <a:rPr lang="en-US" sz="3200" b="1">
                <a:solidFill>
                  <a:srgbClr val="00B0F0"/>
                </a:solidFill>
                <a:latin typeface="Times New Roman"/>
                <a:ea typeface="Times New Roman"/>
                <a:cs typeface="Times New Roman"/>
                <a:sym typeface="Times New Roman"/>
              </a:rPr>
              <a:t> </a:t>
            </a:r>
            <a:endParaRPr sz="3200" b="1">
              <a:solidFill>
                <a:srgbClr val="00B0F0"/>
              </a:solidFill>
              <a:latin typeface="Times New Roman"/>
              <a:ea typeface="Times New Roman"/>
              <a:cs typeface="Times New Roman"/>
              <a:sym typeface="Times New Roman"/>
            </a:endParaRPr>
          </a:p>
        </p:txBody>
      </p:sp>
      <p:sp>
        <p:nvSpPr>
          <p:cNvPr id="833" name="Google Shape;833;p64"/>
          <p:cNvSpPr txBox="1"/>
          <p:nvPr/>
        </p:nvSpPr>
        <p:spPr>
          <a:xfrm>
            <a:off x="678425" y="593750"/>
            <a:ext cx="108351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Garamond"/>
                <a:ea typeface="Garamond"/>
                <a:cs typeface="Garamond"/>
                <a:sym typeface="Garamond"/>
              </a:rPr>
              <a:t>Based on the earlier food, recommended the top 5 food on third order – Previous Item name has been listed on the top automatically</a:t>
            </a:r>
            <a:endParaRPr/>
          </a:p>
        </p:txBody>
      </p:sp>
      <p:pic>
        <p:nvPicPr>
          <p:cNvPr id="834" name="Google Shape;834;p64"/>
          <p:cNvPicPr preferRelativeResize="0"/>
          <p:nvPr/>
        </p:nvPicPr>
        <p:blipFill rotWithShape="1">
          <a:blip r:embed="rId3">
            <a:alphaModFix/>
          </a:blip>
          <a:srcRect/>
          <a:stretch/>
        </p:blipFill>
        <p:spPr>
          <a:xfrm>
            <a:off x="1024450" y="1097078"/>
            <a:ext cx="10143099" cy="4663844"/>
          </a:xfrm>
          <a:prstGeom prst="rect">
            <a:avLst/>
          </a:prstGeom>
          <a:noFill/>
          <a:ln>
            <a:noFill/>
          </a:ln>
        </p:spPr>
      </p:pic>
      <p:sp>
        <p:nvSpPr>
          <p:cNvPr id="835" name="Google Shape;835;p64"/>
          <p:cNvSpPr txBox="1">
            <a:spLocks noGrp="1"/>
          </p:cNvSpPr>
          <p:nvPr>
            <p:ph type="sldNum" idx="12"/>
          </p:nvPr>
        </p:nvSpPr>
        <p:spPr>
          <a:xfrm>
            <a:off x="9298858" y="6356352"/>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5"/>
          <p:cNvSpPr txBox="1">
            <a:spLocks noGrp="1"/>
          </p:cNvSpPr>
          <p:nvPr>
            <p:ph type="title"/>
          </p:nvPr>
        </p:nvSpPr>
        <p:spPr>
          <a:xfrm>
            <a:off x="489857" y="0"/>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solidFill>
                  <a:srgbClr val="00B0F0"/>
                </a:solidFill>
                <a:latin typeface="Times New Roman"/>
                <a:ea typeface="Times New Roman"/>
                <a:cs typeface="Times New Roman"/>
                <a:sym typeface="Times New Roman"/>
              </a:rPr>
              <a:t>Screen shot of output – </a:t>
            </a:r>
            <a:r>
              <a:rPr lang="en-US" sz="2000" b="1">
                <a:solidFill>
                  <a:srgbClr val="00B0F0"/>
                </a:solidFill>
                <a:latin typeface="Times New Roman"/>
                <a:ea typeface="Times New Roman"/>
                <a:cs typeface="Times New Roman"/>
                <a:sym typeface="Times New Roman"/>
              </a:rPr>
              <a:t>REGULAR CUSTOMER</a:t>
            </a:r>
            <a:r>
              <a:rPr lang="en-US" sz="3200" b="1">
                <a:solidFill>
                  <a:srgbClr val="00B0F0"/>
                </a:solidFill>
                <a:latin typeface="Times New Roman"/>
                <a:ea typeface="Times New Roman"/>
                <a:cs typeface="Times New Roman"/>
                <a:sym typeface="Times New Roman"/>
              </a:rPr>
              <a:t> </a:t>
            </a:r>
            <a:endParaRPr sz="3200" b="1">
              <a:solidFill>
                <a:srgbClr val="00B0F0"/>
              </a:solidFill>
              <a:latin typeface="Times New Roman"/>
              <a:ea typeface="Times New Roman"/>
              <a:cs typeface="Times New Roman"/>
              <a:sym typeface="Times New Roman"/>
            </a:endParaRPr>
          </a:p>
        </p:txBody>
      </p:sp>
      <p:sp>
        <p:nvSpPr>
          <p:cNvPr id="844" name="Google Shape;844;p65"/>
          <p:cNvSpPr txBox="1"/>
          <p:nvPr/>
        </p:nvSpPr>
        <p:spPr>
          <a:xfrm>
            <a:off x="727587" y="625389"/>
            <a:ext cx="108351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Garamond"/>
                <a:ea typeface="Garamond"/>
                <a:cs typeface="Garamond"/>
                <a:sym typeface="Garamond"/>
              </a:rPr>
              <a:t>To view the previous ordered food of the customer, click on the “VIEW YOUR HISTORY” </a:t>
            </a:r>
            <a:endParaRPr/>
          </a:p>
        </p:txBody>
      </p:sp>
      <p:pic>
        <p:nvPicPr>
          <p:cNvPr id="845" name="Google Shape;845;p65"/>
          <p:cNvPicPr preferRelativeResize="0"/>
          <p:nvPr/>
        </p:nvPicPr>
        <p:blipFill rotWithShape="1">
          <a:blip r:embed="rId3">
            <a:alphaModFix/>
          </a:blip>
          <a:srcRect/>
          <a:stretch/>
        </p:blipFill>
        <p:spPr>
          <a:xfrm>
            <a:off x="835742" y="1148609"/>
            <a:ext cx="10520516" cy="4898230"/>
          </a:xfrm>
          <a:prstGeom prst="rect">
            <a:avLst/>
          </a:prstGeom>
          <a:noFill/>
          <a:ln>
            <a:noFill/>
          </a:ln>
        </p:spPr>
      </p:pic>
      <p:sp>
        <p:nvSpPr>
          <p:cNvPr id="846" name="Google Shape;846;p65"/>
          <p:cNvSpPr txBox="1">
            <a:spLocks noGrp="1"/>
          </p:cNvSpPr>
          <p:nvPr>
            <p:ph type="sldNum" idx="12"/>
          </p:nvPr>
        </p:nvSpPr>
        <p:spPr>
          <a:xfrm>
            <a:off x="9239864" y="6385849"/>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pic>
        <p:nvPicPr>
          <p:cNvPr id="847" name="Google Shape;847;p65"/>
          <p:cNvPicPr preferRelativeResize="0"/>
          <p:nvPr/>
        </p:nvPicPr>
        <p:blipFill rotWithShape="1">
          <a:blip r:embed="rId4">
            <a:alphaModFix/>
          </a:blip>
          <a:srcRect/>
          <a:stretch/>
        </p:blipFill>
        <p:spPr>
          <a:xfrm>
            <a:off x="9560660" y="31237"/>
            <a:ext cx="2592012" cy="39586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119d570088c_0_0"/>
          <p:cNvSpPr txBox="1">
            <a:spLocks noGrp="1"/>
          </p:cNvSpPr>
          <p:nvPr>
            <p:ph type="title"/>
          </p:nvPr>
        </p:nvSpPr>
        <p:spPr>
          <a:xfrm>
            <a:off x="454742" y="0"/>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100"/>
              <a:buNone/>
            </a:pPr>
            <a:r>
              <a:rPr lang="en-US" sz="3200" b="1">
                <a:latin typeface="Times New Roman"/>
                <a:ea typeface="Times New Roman"/>
                <a:cs typeface="Times New Roman"/>
                <a:sym typeface="Times New Roman"/>
              </a:rPr>
              <a:t>Video of output </a:t>
            </a:r>
            <a:endParaRPr sz="3200" b="1">
              <a:latin typeface="Times New Roman"/>
              <a:ea typeface="Times New Roman"/>
              <a:cs typeface="Times New Roman"/>
              <a:sym typeface="Times New Roman"/>
            </a:endParaRPr>
          </a:p>
        </p:txBody>
      </p:sp>
      <p:sp>
        <p:nvSpPr>
          <p:cNvPr id="855" name="Google Shape;855;g119d570088c_0_0"/>
          <p:cNvSpPr txBox="1">
            <a:spLocks noGrp="1"/>
          </p:cNvSpPr>
          <p:nvPr>
            <p:ph type="sldNum" idx="12"/>
          </p:nvPr>
        </p:nvSpPr>
        <p:spPr>
          <a:xfrm>
            <a:off x="9230032" y="6376016"/>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857" name="Google Shape;857;g119d570088c_0_0" title="app · Streamlit and 5 more pages - Work - Microsoft​ Edge 2022-11-12 00-13-49.mp4">
            <a:hlinkClick r:id="rId3"/>
          </p:cNvPr>
          <p:cNvPicPr preferRelativeResize="0"/>
          <p:nvPr/>
        </p:nvPicPr>
        <p:blipFill>
          <a:blip r:embed="rId4">
            <a:alphaModFix/>
          </a:blip>
          <a:stretch>
            <a:fillRect/>
          </a:stretch>
        </p:blipFill>
        <p:spPr>
          <a:xfrm>
            <a:off x="1058975" y="793025"/>
            <a:ext cx="10119173" cy="5195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7"/>
                                        </p:tgtEl>
                                        <p:attrNameLst>
                                          <p:attrName>style.visibility</p:attrName>
                                        </p:attrNameLst>
                                      </p:cBhvr>
                                      <p:to>
                                        <p:strVal val="visible"/>
                                      </p:to>
                                    </p:set>
                                    <p:animEffect transition="in" filter="fade">
                                      <p:cBhvr>
                                        <p:cTn id="7" dur="1000"/>
                                        <p:tgtEl>
                                          <p:spTgt spid="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2"/>
        <p:cNvGrpSpPr/>
        <p:nvPr/>
      </p:nvGrpSpPr>
      <p:grpSpPr>
        <a:xfrm>
          <a:off x="0" y="0"/>
          <a:ext cx="0" cy="0"/>
          <a:chOff x="0" y="0"/>
          <a:chExt cx="0" cy="0"/>
        </a:xfrm>
      </p:grpSpPr>
      <p:grpSp>
        <p:nvGrpSpPr>
          <p:cNvPr id="863" name="Google Shape;863;p29"/>
          <p:cNvGrpSpPr/>
          <p:nvPr/>
        </p:nvGrpSpPr>
        <p:grpSpPr>
          <a:xfrm>
            <a:off x="-15736" y="0"/>
            <a:ext cx="12229962" cy="6856214"/>
            <a:chOff x="-15736" y="0"/>
            <a:chExt cx="12229962" cy="6856214"/>
          </a:xfrm>
        </p:grpSpPr>
        <p:pic>
          <p:nvPicPr>
            <p:cNvPr id="864" name="Google Shape;864;p29"/>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865" name="Google Shape;865;p29"/>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6" name="Google Shape;866;p29"/>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867" name="Google Shape;867;p29"/>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868" name="Google Shape;868;p29"/>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869" name="Google Shape;869;p29"/>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aramond"/>
              <a:ea typeface="Garamond"/>
              <a:cs typeface="Garamond"/>
              <a:sym typeface="Garamond"/>
            </a:endParaRPr>
          </a:p>
        </p:txBody>
      </p:sp>
      <p:grpSp>
        <p:nvGrpSpPr>
          <p:cNvPr id="870" name="Google Shape;870;p29"/>
          <p:cNvGrpSpPr/>
          <p:nvPr/>
        </p:nvGrpSpPr>
        <p:grpSpPr>
          <a:xfrm>
            <a:off x="-15736" y="0"/>
            <a:ext cx="12229962" cy="6856214"/>
            <a:chOff x="-15736" y="0"/>
            <a:chExt cx="12229962" cy="6856214"/>
          </a:xfrm>
        </p:grpSpPr>
        <p:pic>
          <p:nvPicPr>
            <p:cNvPr id="871" name="Google Shape;871;p29"/>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872" name="Google Shape;872;p29"/>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3" name="Google Shape;873;p29"/>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874" name="Google Shape;874;p29"/>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875" name="Google Shape;875;p29"/>
          <p:cNvSpPr txBox="1">
            <a:spLocks noGrp="1"/>
          </p:cNvSpPr>
          <p:nvPr>
            <p:ph type="title"/>
          </p:nvPr>
        </p:nvSpPr>
        <p:spPr>
          <a:xfrm>
            <a:off x="1256858" y="982132"/>
            <a:ext cx="4842190" cy="17748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000"/>
              <a:buNone/>
            </a:pPr>
            <a:r>
              <a:rPr lang="en-US" sz="4400" b="1">
                <a:solidFill>
                  <a:srgbClr val="262626"/>
                </a:solidFill>
                <a:latin typeface="Garamond"/>
                <a:ea typeface="Garamond"/>
                <a:cs typeface="Garamond"/>
                <a:sym typeface="Garamond"/>
              </a:rPr>
              <a:t>Challenges</a:t>
            </a:r>
            <a:endParaRPr/>
          </a:p>
        </p:txBody>
      </p:sp>
      <p:cxnSp>
        <p:nvCxnSpPr>
          <p:cNvPr id="876" name="Google Shape;876;p29"/>
          <p:cNvCxnSpPr/>
          <p:nvPr/>
        </p:nvCxnSpPr>
        <p:spPr>
          <a:xfrm>
            <a:off x="1346233" y="2838638"/>
            <a:ext cx="4663440" cy="0"/>
          </a:xfrm>
          <a:prstGeom prst="straightConnector1">
            <a:avLst/>
          </a:prstGeom>
          <a:noFill/>
          <a:ln w="15875" cap="flat" cmpd="sng">
            <a:solidFill>
              <a:schemeClr val="accent1"/>
            </a:solidFill>
            <a:prstDash val="solid"/>
            <a:round/>
            <a:headEnd type="none" w="sm" len="sm"/>
            <a:tailEnd type="none" w="sm" len="sm"/>
          </a:ln>
        </p:spPr>
      </p:cxnSp>
      <p:pic>
        <p:nvPicPr>
          <p:cNvPr id="877" name="Google Shape;877;p29" descr="Challenges - Free business and finance icons"/>
          <p:cNvPicPr preferRelativeResize="0"/>
          <p:nvPr/>
        </p:nvPicPr>
        <p:blipFill rotWithShape="1">
          <a:blip r:embed="rId6">
            <a:alphaModFix/>
          </a:blip>
          <a:srcRect/>
          <a:stretch/>
        </p:blipFill>
        <p:spPr>
          <a:xfrm>
            <a:off x="1295401" y="3254519"/>
            <a:ext cx="2216907" cy="2216907"/>
          </a:xfrm>
          <a:prstGeom prst="rect">
            <a:avLst/>
          </a:prstGeom>
          <a:noFill/>
          <a:ln>
            <a:noFill/>
          </a:ln>
        </p:spPr>
      </p:pic>
      <p:sp>
        <p:nvSpPr>
          <p:cNvPr id="879" name="Google Shape;879;p29"/>
          <p:cNvSpPr txBox="1"/>
          <p:nvPr/>
        </p:nvSpPr>
        <p:spPr>
          <a:xfrm>
            <a:off x="6009675" y="982125"/>
            <a:ext cx="5411400" cy="5043000"/>
          </a:xfrm>
          <a:prstGeom prst="rect">
            <a:avLst/>
          </a:prstGeom>
          <a:noFill/>
          <a:ln>
            <a:noFill/>
          </a:ln>
        </p:spPr>
        <p:txBody>
          <a:bodyPr spcFirstLastPara="1" wrap="square" lIns="91425" tIns="45700" rIns="91425" bIns="45700" anchor="t" anchorCtr="0">
            <a:noAutofit/>
          </a:bodyPr>
          <a:lstStyle/>
          <a:p>
            <a:pPr marL="285750" marR="0" lvl="0" indent="-281305" algn="just" rtl="0">
              <a:spcBef>
                <a:spcPts val="0"/>
              </a:spcBef>
              <a:spcAft>
                <a:spcPts val="0"/>
              </a:spcAft>
              <a:buClr>
                <a:schemeClr val="dk1"/>
              </a:buClr>
              <a:buSzPts val="2000"/>
              <a:buFont typeface="Noto Sans Symbols"/>
              <a:buChar char="⮚"/>
            </a:pPr>
            <a:r>
              <a:rPr lang="en-US" sz="2000">
                <a:solidFill>
                  <a:schemeClr val="dk1"/>
                </a:solidFill>
                <a:latin typeface="Garamond"/>
                <a:ea typeface="Garamond"/>
                <a:cs typeface="Garamond"/>
                <a:sym typeface="Garamond"/>
              </a:rPr>
              <a:t>Data being collected via survey for this projects, whether this dataset will had value to the business.</a:t>
            </a:r>
            <a:endParaRPr sz="2000">
              <a:solidFill>
                <a:schemeClr val="dk1"/>
              </a:solidFill>
              <a:latin typeface="Garamond"/>
              <a:ea typeface="Garamond"/>
              <a:cs typeface="Garamond"/>
              <a:sym typeface="Garamond"/>
            </a:endParaRPr>
          </a:p>
          <a:p>
            <a:pPr marL="457200" marR="0" lvl="0" indent="0" algn="just" rtl="0">
              <a:spcBef>
                <a:spcPts val="0"/>
              </a:spcBef>
              <a:spcAft>
                <a:spcPts val="0"/>
              </a:spcAft>
              <a:buNone/>
            </a:pPr>
            <a:endParaRPr sz="2000">
              <a:solidFill>
                <a:schemeClr val="dk1"/>
              </a:solidFill>
              <a:latin typeface="Garamond"/>
              <a:ea typeface="Garamond"/>
              <a:cs typeface="Garamond"/>
              <a:sym typeface="Garamond"/>
            </a:endParaRPr>
          </a:p>
          <a:p>
            <a:pPr marL="285750" marR="0" lvl="0" indent="-281305" algn="just" rtl="0">
              <a:spcBef>
                <a:spcPts val="0"/>
              </a:spcBef>
              <a:spcAft>
                <a:spcPts val="0"/>
              </a:spcAft>
              <a:buClr>
                <a:schemeClr val="dk1"/>
              </a:buClr>
              <a:buSzPts val="2000"/>
              <a:buFont typeface="Garamond"/>
              <a:buChar char="⮚"/>
            </a:pPr>
            <a:r>
              <a:rPr lang="en-US" sz="2000">
                <a:solidFill>
                  <a:schemeClr val="dk1"/>
                </a:solidFill>
                <a:latin typeface="Garamond"/>
                <a:ea typeface="Garamond"/>
                <a:cs typeface="Garamond"/>
                <a:sym typeface="Garamond"/>
              </a:rPr>
              <a:t>Since the data being collected through primary source the data can be bias when we use this data for business requirement.</a:t>
            </a:r>
            <a:endParaRPr sz="2000">
              <a:solidFill>
                <a:schemeClr val="dk1"/>
              </a:solidFill>
              <a:latin typeface="Garamond"/>
              <a:ea typeface="Garamond"/>
              <a:cs typeface="Garamond"/>
              <a:sym typeface="Garamond"/>
            </a:endParaRPr>
          </a:p>
          <a:p>
            <a:pPr marL="457200" marR="0" lvl="0" indent="0" algn="just" rtl="0">
              <a:spcBef>
                <a:spcPts val="0"/>
              </a:spcBef>
              <a:spcAft>
                <a:spcPts val="0"/>
              </a:spcAft>
              <a:buNone/>
            </a:pPr>
            <a:endParaRPr sz="2000">
              <a:solidFill>
                <a:schemeClr val="dk1"/>
              </a:solidFill>
              <a:latin typeface="Garamond"/>
              <a:ea typeface="Garamond"/>
              <a:cs typeface="Garamond"/>
              <a:sym typeface="Garamond"/>
            </a:endParaRPr>
          </a:p>
          <a:p>
            <a:pPr marL="285750" marR="0" lvl="0" indent="-281305" algn="just" rtl="0">
              <a:spcBef>
                <a:spcPts val="960"/>
              </a:spcBef>
              <a:spcAft>
                <a:spcPts val="0"/>
              </a:spcAft>
              <a:buClr>
                <a:schemeClr val="dk1"/>
              </a:buClr>
              <a:buSzPts val="2000"/>
              <a:buFont typeface="Noto Sans Symbols"/>
              <a:buChar char="⮚"/>
            </a:pPr>
            <a:r>
              <a:rPr lang="en-US" sz="2000">
                <a:solidFill>
                  <a:schemeClr val="dk1"/>
                </a:solidFill>
                <a:latin typeface="Garamond"/>
                <a:ea typeface="Garamond"/>
                <a:cs typeface="Garamond"/>
                <a:sym typeface="Garamond"/>
              </a:rPr>
              <a:t>Monitoring &amp; Maintaining the cloud platform based on this model will be difficult.</a:t>
            </a:r>
            <a:endParaRPr sz="2000">
              <a:solidFill>
                <a:schemeClr val="dk1"/>
              </a:solidFill>
              <a:latin typeface="Garamond"/>
              <a:ea typeface="Garamond"/>
              <a:cs typeface="Garamond"/>
              <a:sym typeface="Garamond"/>
            </a:endParaRPr>
          </a:p>
          <a:p>
            <a:pPr marL="457200" marR="0" lvl="0" indent="0" algn="just" rtl="0">
              <a:spcBef>
                <a:spcPts val="960"/>
              </a:spcBef>
              <a:spcAft>
                <a:spcPts val="0"/>
              </a:spcAft>
              <a:buNone/>
            </a:pPr>
            <a:endParaRPr sz="2000">
              <a:solidFill>
                <a:schemeClr val="dk1"/>
              </a:solidFill>
              <a:latin typeface="Garamond"/>
              <a:ea typeface="Garamond"/>
              <a:cs typeface="Garamond"/>
              <a:sym typeface="Garamond"/>
            </a:endParaRPr>
          </a:p>
          <a:p>
            <a:pPr marL="285750" marR="0" lvl="0" indent="-281305" algn="just" rtl="0">
              <a:spcBef>
                <a:spcPts val="960"/>
              </a:spcBef>
              <a:spcAft>
                <a:spcPts val="0"/>
              </a:spcAft>
              <a:buClr>
                <a:schemeClr val="dk1"/>
              </a:buClr>
              <a:buSzPts val="2000"/>
              <a:buFont typeface="Garamond"/>
              <a:buChar char="⮚"/>
            </a:pPr>
            <a:r>
              <a:rPr lang="en-US" sz="2000">
                <a:solidFill>
                  <a:schemeClr val="dk1"/>
                </a:solidFill>
                <a:latin typeface="Garamond"/>
                <a:ea typeface="Garamond"/>
                <a:cs typeface="Garamond"/>
                <a:sym typeface="Garamond"/>
              </a:rPr>
              <a:t> The predictive model will not be suitable for this project.</a:t>
            </a:r>
            <a:endParaRPr sz="2000">
              <a:solidFill>
                <a:schemeClr val="dk1"/>
              </a:solidFill>
              <a:latin typeface="Garamond"/>
              <a:ea typeface="Garamond"/>
              <a:cs typeface="Garamond"/>
              <a:sym typeface="Garamond"/>
            </a:endParaRPr>
          </a:p>
          <a:p>
            <a:pPr marL="0" marR="0" lvl="0" indent="0" algn="just" rtl="0">
              <a:spcBef>
                <a:spcPts val="960"/>
              </a:spcBef>
              <a:spcAft>
                <a:spcPts val="0"/>
              </a:spcAft>
              <a:buNone/>
            </a:pPr>
            <a:endParaRPr sz="2000">
              <a:solidFill>
                <a:srgbClr val="262626"/>
              </a:solidFill>
              <a:latin typeface="Garamond"/>
              <a:ea typeface="Garamond"/>
              <a:cs typeface="Garamond"/>
              <a:sym typeface="Garamond"/>
            </a:endParaRPr>
          </a:p>
          <a:p>
            <a:pPr marL="0" marR="0" lvl="0" indent="0" algn="just" rtl="0">
              <a:spcBef>
                <a:spcPts val="960"/>
              </a:spcBef>
              <a:spcAft>
                <a:spcPts val="0"/>
              </a:spcAft>
              <a:buNone/>
            </a:pPr>
            <a:endParaRPr sz="2000">
              <a:solidFill>
                <a:srgbClr val="262626"/>
              </a:solidFill>
              <a:latin typeface="Garamond"/>
              <a:ea typeface="Garamond"/>
              <a:cs typeface="Garamond"/>
              <a:sym typeface="Garamond"/>
            </a:endParaRPr>
          </a:p>
        </p:txBody>
      </p:sp>
      <p:sp>
        <p:nvSpPr>
          <p:cNvPr id="880" name="Google Shape;880;p29"/>
          <p:cNvSpPr txBox="1">
            <a:spLocks noGrp="1"/>
          </p:cNvSpPr>
          <p:nvPr>
            <p:ph type="sldNum" idx="12"/>
          </p:nvPr>
        </p:nvSpPr>
        <p:spPr>
          <a:xfrm>
            <a:off x="11339718" y="6455521"/>
            <a:ext cx="542697" cy="27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600"/>
              </a:spcAft>
              <a:buSzPts val="1200"/>
              <a:buNone/>
            </a:pPr>
            <a:fld id="{00000000-1234-1234-1234-123412341234}" type="slidenum">
              <a:rPr lang="en-US" i="0">
                <a:solidFill>
                  <a:srgbClr val="7F7F7F"/>
                </a:solidFill>
                <a:latin typeface="Calibri"/>
                <a:ea typeface="Calibri"/>
                <a:cs typeface="Calibri"/>
                <a:sym typeface="Calibri"/>
              </a:rPr>
              <a:t>46</a:t>
            </a:fld>
            <a:endParaRPr sz="2000" i="0">
              <a:solidFill>
                <a:srgbClr val="7F7F7F"/>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6"/>
        <p:cNvGrpSpPr/>
        <p:nvPr/>
      </p:nvGrpSpPr>
      <p:grpSpPr>
        <a:xfrm>
          <a:off x="0" y="0"/>
          <a:ext cx="0" cy="0"/>
          <a:chOff x="0" y="0"/>
          <a:chExt cx="0" cy="0"/>
        </a:xfrm>
      </p:grpSpPr>
      <p:grpSp>
        <p:nvGrpSpPr>
          <p:cNvPr id="887" name="Google Shape;887;p31"/>
          <p:cNvGrpSpPr/>
          <p:nvPr/>
        </p:nvGrpSpPr>
        <p:grpSpPr>
          <a:xfrm>
            <a:off x="-16934" y="0"/>
            <a:ext cx="12231160" cy="6856214"/>
            <a:chOff x="-16934" y="0"/>
            <a:chExt cx="12231160" cy="6856214"/>
          </a:xfrm>
        </p:grpSpPr>
        <p:pic>
          <p:nvPicPr>
            <p:cNvPr id="888" name="Google Shape;888;p31"/>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889" name="Google Shape;889;p31"/>
            <p:cNvSpPr/>
            <p:nvPr/>
          </p:nvSpPr>
          <p:spPr>
            <a:xfrm>
              <a:off x="2328332" y="1540931"/>
              <a:ext cx="7543802" cy="3835401"/>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0" name="Google Shape;890;p31"/>
            <p:cNvPicPr preferRelativeResize="0"/>
            <p:nvPr/>
          </p:nvPicPr>
          <p:blipFill rotWithShape="1">
            <a:blip r:embed="rId5">
              <a:alphaModFix/>
            </a:blip>
            <a:srcRect/>
            <a:stretch/>
          </p:blipFill>
          <p:spPr>
            <a:xfrm>
              <a:off x="-16934" y="3147609"/>
              <a:ext cx="2478024" cy="612648"/>
            </a:xfrm>
            <a:prstGeom prst="rect">
              <a:avLst/>
            </a:prstGeom>
            <a:noFill/>
            <a:ln>
              <a:noFill/>
            </a:ln>
          </p:spPr>
        </p:pic>
        <p:pic>
          <p:nvPicPr>
            <p:cNvPr id="891" name="Google Shape;891;p31"/>
            <p:cNvPicPr preferRelativeResize="0"/>
            <p:nvPr/>
          </p:nvPicPr>
          <p:blipFill rotWithShape="1">
            <a:blip r:embed="rId5">
              <a:alphaModFix/>
            </a:blip>
            <a:srcRect/>
            <a:stretch/>
          </p:blipFill>
          <p:spPr>
            <a:xfrm>
              <a:off x="9736202" y="3147609"/>
              <a:ext cx="2478024" cy="612648"/>
            </a:xfrm>
            <a:prstGeom prst="rect">
              <a:avLst/>
            </a:prstGeom>
            <a:noFill/>
            <a:ln>
              <a:noFill/>
            </a:ln>
          </p:spPr>
        </p:pic>
      </p:grpSp>
      <p:cxnSp>
        <p:nvCxnSpPr>
          <p:cNvPr id="892" name="Google Shape;892;p31"/>
          <p:cNvCxnSpPr/>
          <p:nvPr/>
        </p:nvCxnSpPr>
        <p:spPr>
          <a:xfrm>
            <a:off x="2692399" y="3522131"/>
            <a:ext cx="6815668" cy="0"/>
          </a:xfrm>
          <a:prstGeom prst="straightConnector1">
            <a:avLst/>
          </a:prstGeom>
          <a:noFill/>
          <a:ln w="15875" cap="flat" cmpd="sng">
            <a:solidFill>
              <a:schemeClr val="accent1"/>
            </a:solidFill>
            <a:prstDash val="solid"/>
            <a:round/>
            <a:headEnd type="none" w="sm" len="sm"/>
            <a:tailEnd type="none" w="sm" len="sm"/>
          </a:ln>
        </p:spPr>
      </p:cxnSp>
      <p:grpSp>
        <p:nvGrpSpPr>
          <p:cNvPr id="893" name="Google Shape;893;p31"/>
          <p:cNvGrpSpPr/>
          <p:nvPr/>
        </p:nvGrpSpPr>
        <p:grpSpPr>
          <a:xfrm>
            <a:off x="-15736" y="0"/>
            <a:ext cx="12229962" cy="6856214"/>
            <a:chOff x="-15736" y="0"/>
            <a:chExt cx="12229962" cy="6856214"/>
          </a:xfrm>
        </p:grpSpPr>
        <p:pic>
          <p:nvPicPr>
            <p:cNvPr id="894" name="Google Shape;894;p31"/>
            <p:cNvPicPr preferRelativeResize="0"/>
            <p:nvPr/>
          </p:nvPicPr>
          <p:blipFill rotWithShape="1">
            <a:blip r:embed="rId6">
              <a:alphaModFix/>
            </a:blip>
            <a:srcRect/>
            <a:stretch/>
          </p:blipFill>
          <p:spPr>
            <a:xfrm>
              <a:off x="0" y="0"/>
              <a:ext cx="12188825" cy="6856214"/>
            </a:xfrm>
            <a:prstGeom prst="rect">
              <a:avLst/>
            </a:prstGeom>
            <a:noFill/>
            <a:ln>
              <a:noFill/>
            </a:ln>
          </p:spPr>
        </p:pic>
        <p:sp>
          <p:nvSpPr>
            <p:cNvPr id="895" name="Google Shape;895;p3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6" name="Google Shape;896;p31"/>
            <p:cNvPicPr preferRelativeResize="0"/>
            <p:nvPr/>
          </p:nvPicPr>
          <p:blipFill rotWithShape="1">
            <a:blip r:embed="rId7">
              <a:alphaModFix/>
            </a:blip>
            <a:srcRect/>
            <a:stretch/>
          </p:blipFill>
          <p:spPr>
            <a:xfrm>
              <a:off x="-15736" y="3153832"/>
              <a:ext cx="777240" cy="606425"/>
            </a:xfrm>
            <a:prstGeom prst="rect">
              <a:avLst/>
            </a:prstGeom>
            <a:noFill/>
            <a:ln>
              <a:noFill/>
            </a:ln>
          </p:spPr>
        </p:pic>
        <p:pic>
          <p:nvPicPr>
            <p:cNvPr id="897" name="Google Shape;897;p31"/>
            <p:cNvPicPr preferRelativeResize="0"/>
            <p:nvPr/>
          </p:nvPicPr>
          <p:blipFill rotWithShape="1">
            <a:blip r:embed="rId7">
              <a:alphaModFix/>
            </a:blip>
            <a:srcRect/>
            <a:stretch/>
          </p:blipFill>
          <p:spPr>
            <a:xfrm>
              <a:off x="11436986" y="3153832"/>
              <a:ext cx="777240" cy="606425"/>
            </a:xfrm>
            <a:prstGeom prst="rect">
              <a:avLst/>
            </a:prstGeom>
            <a:noFill/>
            <a:ln>
              <a:noFill/>
            </a:ln>
          </p:spPr>
        </p:pic>
      </p:grpSp>
      <p:sp>
        <p:nvSpPr>
          <p:cNvPr id="898" name="Google Shape;898;p31"/>
          <p:cNvSpPr txBox="1">
            <a:spLocks noGrp="1"/>
          </p:cNvSpPr>
          <p:nvPr>
            <p:ph type="title"/>
          </p:nvPr>
        </p:nvSpPr>
        <p:spPr>
          <a:xfrm>
            <a:off x="4636482" y="1041401"/>
            <a:ext cx="6455815" cy="23452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000"/>
              <a:buNone/>
            </a:pPr>
            <a:r>
              <a:rPr lang="en-US" sz="5400" b="1" cap="none">
                <a:solidFill>
                  <a:srgbClr val="262626"/>
                </a:solidFill>
                <a:latin typeface="Garamond"/>
                <a:ea typeface="Garamond"/>
                <a:cs typeface="Garamond"/>
                <a:sym typeface="Garamond"/>
              </a:rPr>
              <a:t>Future Scopes </a:t>
            </a:r>
            <a:endParaRPr/>
          </a:p>
        </p:txBody>
      </p:sp>
      <p:sp>
        <p:nvSpPr>
          <p:cNvPr id="899" name="Google Shape;899;p31"/>
          <p:cNvSpPr/>
          <p:nvPr/>
        </p:nvSpPr>
        <p:spPr>
          <a:xfrm>
            <a:off x="1092644" y="1092200"/>
            <a:ext cx="3072384" cy="4535424"/>
          </a:xfrm>
          <a:prstGeom prst="rect">
            <a:avLst/>
          </a:prstGeom>
          <a:solidFill>
            <a:schemeClr val="lt1"/>
          </a:solidFill>
          <a:ln w="57150" cap="flat" cmpd="thickThin">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aramond"/>
              <a:ea typeface="Garamond"/>
              <a:cs typeface="Garamond"/>
              <a:sym typeface="Garamond"/>
            </a:endParaRPr>
          </a:p>
        </p:txBody>
      </p:sp>
      <p:pic>
        <p:nvPicPr>
          <p:cNvPr id="900" name="Google Shape;900;p31" descr="Future Icon - Slide Team"/>
          <p:cNvPicPr preferRelativeResize="0"/>
          <p:nvPr/>
        </p:nvPicPr>
        <p:blipFill rotWithShape="1">
          <a:blip r:embed="rId8">
            <a:alphaModFix/>
          </a:blip>
          <a:srcRect t="20227"/>
          <a:stretch/>
        </p:blipFill>
        <p:spPr>
          <a:xfrm>
            <a:off x="1257236" y="2153265"/>
            <a:ext cx="2743200" cy="1233400"/>
          </a:xfrm>
          <a:prstGeom prst="rect">
            <a:avLst/>
          </a:prstGeom>
          <a:noFill/>
          <a:ln>
            <a:noFill/>
          </a:ln>
        </p:spPr>
      </p:pic>
      <p:cxnSp>
        <p:nvCxnSpPr>
          <p:cNvPr id="902" name="Google Shape;902;p31"/>
          <p:cNvCxnSpPr/>
          <p:nvPr/>
        </p:nvCxnSpPr>
        <p:spPr>
          <a:xfrm>
            <a:off x="4801149" y="3522131"/>
            <a:ext cx="6126480" cy="0"/>
          </a:xfrm>
          <a:prstGeom prst="straightConnector1">
            <a:avLst/>
          </a:prstGeom>
          <a:noFill/>
          <a:ln w="15875" cap="flat" cmpd="sng">
            <a:solidFill>
              <a:schemeClr val="accent1"/>
            </a:solidFill>
            <a:prstDash val="solid"/>
            <a:round/>
            <a:headEnd type="none" w="sm" len="sm"/>
            <a:tailEnd type="none" w="sm" len="sm"/>
          </a:ln>
        </p:spPr>
      </p:cxnSp>
      <p:sp>
        <p:nvSpPr>
          <p:cNvPr id="903" name="Google Shape;903;p31"/>
          <p:cNvSpPr txBox="1">
            <a:spLocks noGrp="1"/>
          </p:cNvSpPr>
          <p:nvPr>
            <p:ph type="sldNum" idx="12"/>
          </p:nvPr>
        </p:nvSpPr>
        <p:spPr>
          <a:xfrm>
            <a:off x="11374775" y="6494895"/>
            <a:ext cx="551167" cy="27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600"/>
              </a:spcAft>
              <a:buSzPts val="1200"/>
              <a:buNone/>
            </a:pPr>
            <a:fld id="{00000000-1234-1234-1234-123412341234}" type="slidenum">
              <a:rPr lang="en-US" i="0">
                <a:solidFill>
                  <a:srgbClr val="7F7F7F"/>
                </a:solidFill>
                <a:latin typeface="Calibri"/>
                <a:ea typeface="Calibri"/>
                <a:cs typeface="Calibri"/>
                <a:sym typeface="Calibri"/>
              </a:rPr>
              <a:t>47</a:t>
            </a:fld>
            <a:endParaRPr sz="1100" i="0">
              <a:solidFill>
                <a:srgbClr val="7F7F7F"/>
              </a:solidFill>
              <a:latin typeface="Calibri"/>
              <a:ea typeface="Calibri"/>
              <a:cs typeface="Calibri"/>
              <a:sym typeface="Calibri"/>
            </a:endParaRPr>
          </a:p>
        </p:txBody>
      </p:sp>
      <p:sp>
        <p:nvSpPr>
          <p:cNvPr id="904" name="Google Shape;904;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905" name="Google Shape;905;p31"/>
          <p:cNvSpPr txBox="1"/>
          <p:nvPr/>
        </p:nvSpPr>
        <p:spPr>
          <a:xfrm>
            <a:off x="4721288" y="3750420"/>
            <a:ext cx="6455700" cy="2555100"/>
          </a:xfrm>
          <a:prstGeom prst="rect">
            <a:avLst/>
          </a:prstGeom>
          <a:noFill/>
          <a:ln>
            <a:noFill/>
          </a:ln>
        </p:spPr>
        <p:txBody>
          <a:bodyPr spcFirstLastPara="1" wrap="square" lIns="91425" tIns="45700" rIns="91425" bIns="45700" anchor="t" anchorCtr="0">
            <a:spAutoFit/>
          </a:bodyPr>
          <a:lstStyle/>
          <a:p>
            <a:pPr marL="285750" marR="0" lvl="0" indent="-298450" algn="just" rtl="0">
              <a:spcBef>
                <a:spcPts val="0"/>
              </a:spcBef>
              <a:spcAft>
                <a:spcPts val="0"/>
              </a:spcAft>
              <a:buClr>
                <a:schemeClr val="dk1"/>
              </a:buClr>
              <a:buSzPts val="2000"/>
              <a:buFont typeface="Noto Sans Symbols"/>
              <a:buChar char="⮚"/>
            </a:pPr>
            <a:r>
              <a:rPr lang="en-US" sz="2000">
                <a:solidFill>
                  <a:schemeClr val="dk1"/>
                </a:solidFill>
                <a:latin typeface="Garamond"/>
                <a:ea typeface="Garamond"/>
                <a:cs typeface="Garamond"/>
                <a:sym typeface="Garamond"/>
              </a:rPr>
              <a:t>The model built in global cloud platform requirements can be change or done easily.</a:t>
            </a:r>
            <a:endParaRPr sz="2000"/>
          </a:p>
          <a:p>
            <a:pPr marL="285750" marR="0" lvl="0" indent="-171450" algn="just" rtl="0">
              <a:spcBef>
                <a:spcPts val="0"/>
              </a:spcBef>
              <a:spcAft>
                <a:spcPts val="0"/>
              </a:spcAft>
              <a:buClr>
                <a:schemeClr val="dk1"/>
              </a:buClr>
              <a:buSzPts val="1800"/>
              <a:buFont typeface="Noto Sans Symbols"/>
              <a:buNone/>
            </a:pPr>
            <a:endParaRPr sz="2000">
              <a:solidFill>
                <a:schemeClr val="dk1"/>
              </a:solidFill>
              <a:latin typeface="Garamond"/>
              <a:ea typeface="Garamond"/>
              <a:cs typeface="Garamond"/>
              <a:sym typeface="Garamond"/>
            </a:endParaRPr>
          </a:p>
          <a:p>
            <a:pPr marL="285750" marR="0" lvl="0" indent="-298450" algn="just" rtl="0">
              <a:spcBef>
                <a:spcPts val="0"/>
              </a:spcBef>
              <a:spcAft>
                <a:spcPts val="0"/>
              </a:spcAft>
              <a:buClr>
                <a:schemeClr val="dk1"/>
              </a:buClr>
              <a:buSzPts val="2000"/>
              <a:buFont typeface="Noto Sans Symbols"/>
              <a:buChar char="⮚"/>
            </a:pPr>
            <a:r>
              <a:rPr lang="en-US" sz="2000">
                <a:solidFill>
                  <a:schemeClr val="dk1"/>
                </a:solidFill>
                <a:latin typeface="Garamond"/>
                <a:ea typeface="Garamond"/>
                <a:cs typeface="Garamond"/>
                <a:sym typeface="Garamond"/>
              </a:rPr>
              <a:t>Monitoring and Maintaining the prediction value based on the food &amp; customer criteria to get the good accuracy.</a:t>
            </a:r>
            <a:endParaRPr sz="2000"/>
          </a:p>
          <a:p>
            <a:pPr marL="285750" marR="0" lvl="0" indent="-171450" algn="just" rtl="0">
              <a:spcBef>
                <a:spcPts val="0"/>
              </a:spcBef>
              <a:spcAft>
                <a:spcPts val="0"/>
              </a:spcAft>
              <a:buClr>
                <a:schemeClr val="dk1"/>
              </a:buClr>
              <a:buSzPts val="1800"/>
              <a:buFont typeface="Noto Sans Symbols"/>
              <a:buNone/>
            </a:pPr>
            <a:endParaRPr sz="2000">
              <a:solidFill>
                <a:schemeClr val="dk1"/>
              </a:solidFill>
              <a:latin typeface="Garamond"/>
              <a:ea typeface="Garamond"/>
              <a:cs typeface="Garamond"/>
              <a:sym typeface="Garamond"/>
            </a:endParaRPr>
          </a:p>
          <a:p>
            <a:pPr marL="285750" marR="0" lvl="0" indent="-298450" algn="just" rtl="0">
              <a:spcBef>
                <a:spcPts val="0"/>
              </a:spcBef>
              <a:spcAft>
                <a:spcPts val="0"/>
              </a:spcAft>
              <a:buClr>
                <a:schemeClr val="dk1"/>
              </a:buClr>
              <a:buSzPts val="2000"/>
              <a:buFont typeface="Noto Sans Symbols"/>
              <a:buChar char="⮚"/>
            </a:pPr>
            <a:r>
              <a:rPr lang="en-US" sz="2000">
                <a:solidFill>
                  <a:schemeClr val="dk1"/>
                </a:solidFill>
                <a:latin typeface="Garamond"/>
                <a:ea typeface="Garamond"/>
                <a:cs typeface="Garamond"/>
                <a:sym typeface="Garamond"/>
              </a:rPr>
              <a:t>New items of food and new customer details need to be incorporated in model in future.</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3"/>
          <p:cNvSpPr txBox="1">
            <a:spLocks noGrp="1"/>
          </p:cNvSpPr>
          <p:nvPr>
            <p:ph type="title"/>
          </p:nvPr>
        </p:nvSpPr>
        <p:spPr>
          <a:xfrm>
            <a:off x="483050" y="-38585"/>
            <a:ext cx="10744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Queries ?  </a:t>
            </a:r>
            <a:endParaRPr sz="3200" b="1">
              <a:latin typeface="Times New Roman"/>
              <a:ea typeface="Times New Roman"/>
              <a:cs typeface="Times New Roman"/>
              <a:sym typeface="Times New Roman"/>
            </a:endParaRPr>
          </a:p>
        </p:txBody>
      </p:sp>
      <p:pic>
        <p:nvPicPr>
          <p:cNvPr id="913" name="Google Shape;913;p33"/>
          <p:cNvPicPr preferRelativeResize="0"/>
          <p:nvPr/>
        </p:nvPicPr>
        <p:blipFill rotWithShape="1">
          <a:blip r:embed="rId3">
            <a:alphaModFix/>
          </a:blip>
          <a:srcRect/>
          <a:stretch/>
        </p:blipFill>
        <p:spPr>
          <a:xfrm>
            <a:off x="2486998" y="1168646"/>
            <a:ext cx="7218003" cy="4520707"/>
          </a:xfrm>
          <a:prstGeom prst="rect">
            <a:avLst/>
          </a:prstGeom>
          <a:noFill/>
          <a:ln>
            <a:noFill/>
          </a:ln>
        </p:spPr>
      </p:pic>
      <p:sp>
        <p:nvSpPr>
          <p:cNvPr id="914" name="Google Shape;914;p33"/>
          <p:cNvSpPr txBox="1">
            <a:spLocks noGrp="1"/>
          </p:cNvSpPr>
          <p:nvPr>
            <p:ph type="sldNum" idx="12"/>
          </p:nvPr>
        </p:nvSpPr>
        <p:spPr>
          <a:xfrm>
            <a:off x="9171039" y="6375140"/>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pic>
        <p:nvPicPr>
          <p:cNvPr id="922" name="Google Shape;922;p66" descr="Attitudes 2 Animal Cognition Survey – The Anthrozoologist"/>
          <p:cNvPicPr preferRelativeResize="0"/>
          <p:nvPr/>
        </p:nvPicPr>
        <p:blipFill rotWithShape="1">
          <a:blip r:embed="rId3">
            <a:alphaModFix/>
          </a:blip>
          <a:srcRect/>
          <a:stretch/>
        </p:blipFill>
        <p:spPr>
          <a:xfrm>
            <a:off x="3110415" y="1386348"/>
            <a:ext cx="5971172" cy="4296698"/>
          </a:xfrm>
          <a:prstGeom prst="rect">
            <a:avLst/>
          </a:prstGeom>
          <a:noFill/>
          <a:ln>
            <a:noFill/>
          </a:ln>
        </p:spPr>
      </p:pic>
      <p:sp>
        <p:nvSpPr>
          <p:cNvPr id="923" name="Google Shape;923;p66"/>
          <p:cNvSpPr txBox="1">
            <a:spLocks noGrp="1"/>
          </p:cNvSpPr>
          <p:nvPr>
            <p:ph type="sldNum" idx="12"/>
          </p:nvPr>
        </p:nvSpPr>
        <p:spPr>
          <a:xfrm>
            <a:off x="9259529" y="6376017"/>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grpSp>
        <p:nvGrpSpPr>
          <p:cNvPr id="258" name="Google Shape;258;p9"/>
          <p:cNvGrpSpPr/>
          <p:nvPr/>
        </p:nvGrpSpPr>
        <p:grpSpPr>
          <a:xfrm>
            <a:off x="-15736" y="0"/>
            <a:ext cx="12229962" cy="6856214"/>
            <a:chOff x="-15736" y="0"/>
            <a:chExt cx="12229962" cy="6856214"/>
          </a:xfrm>
        </p:grpSpPr>
        <p:pic>
          <p:nvPicPr>
            <p:cNvPr id="259" name="Google Shape;259;p9"/>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60" name="Google Shape;260;p9"/>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9"/>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262" name="Google Shape;262;p9"/>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263" name="Google Shape;263;p9"/>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264" name="Google Shape;264;p9"/>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grpSp>
        <p:nvGrpSpPr>
          <p:cNvPr id="265" name="Google Shape;265;p9"/>
          <p:cNvGrpSpPr/>
          <p:nvPr/>
        </p:nvGrpSpPr>
        <p:grpSpPr>
          <a:xfrm>
            <a:off x="-15736" y="0"/>
            <a:ext cx="12229962" cy="6856214"/>
            <a:chOff x="-15736" y="0"/>
            <a:chExt cx="12229962" cy="6856214"/>
          </a:xfrm>
        </p:grpSpPr>
        <p:pic>
          <p:nvPicPr>
            <p:cNvPr id="266" name="Google Shape;266;p9"/>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67" name="Google Shape;267;p9"/>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 name="Google Shape;268;p9"/>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269" name="Google Shape;269;p9"/>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270" name="Google Shape;270;p9"/>
          <p:cNvSpPr txBox="1">
            <a:spLocks noGrp="1"/>
          </p:cNvSpPr>
          <p:nvPr>
            <p:ph type="title"/>
          </p:nvPr>
        </p:nvSpPr>
        <p:spPr>
          <a:xfrm>
            <a:off x="1256858" y="982132"/>
            <a:ext cx="4842190" cy="17748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200"/>
              <a:buNone/>
            </a:pPr>
            <a:r>
              <a:rPr lang="en-US" sz="4400" b="1">
                <a:solidFill>
                  <a:srgbClr val="262626"/>
                </a:solidFill>
                <a:latin typeface="Garamond"/>
                <a:ea typeface="Garamond"/>
                <a:cs typeface="Garamond"/>
                <a:sym typeface="Garamond"/>
              </a:rPr>
              <a:t>CRISP-ML(Q) Methodology</a:t>
            </a:r>
            <a:endParaRPr/>
          </a:p>
        </p:txBody>
      </p:sp>
      <p:cxnSp>
        <p:nvCxnSpPr>
          <p:cNvPr id="271" name="Google Shape;271;p9"/>
          <p:cNvCxnSpPr/>
          <p:nvPr/>
        </p:nvCxnSpPr>
        <p:spPr>
          <a:xfrm>
            <a:off x="1346233" y="2838638"/>
            <a:ext cx="4663440" cy="0"/>
          </a:xfrm>
          <a:prstGeom prst="straightConnector1">
            <a:avLst/>
          </a:prstGeom>
          <a:noFill/>
          <a:ln w="15875" cap="flat" cmpd="sng">
            <a:solidFill>
              <a:schemeClr val="accent1"/>
            </a:solidFill>
            <a:prstDash val="solid"/>
            <a:round/>
            <a:headEnd type="none" w="sm" len="sm"/>
            <a:tailEnd type="none" w="sm" len="sm"/>
          </a:ln>
        </p:spPr>
      </p:cxnSp>
      <p:pic>
        <p:nvPicPr>
          <p:cNvPr id="272" name="Google Shape;272;p9" descr="Methodology Line Icon Development Process Sign Stock Vector (Royalty Free)  1150734023 | Shutterstock"/>
          <p:cNvPicPr preferRelativeResize="0"/>
          <p:nvPr/>
        </p:nvPicPr>
        <p:blipFill rotWithShape="1">
          <a:blip r:embed="rId6">
            <a:alphaModFix/>
          </a:blip>
          <a:srcRect b="17326"/>
          <a:stretch/>
        </p:blipFill>
        <p:spPr>
          <a:xfrm>
            <a:off x="1295401" y="3396098"/>
            <a:ext cx="2216907" cy="1598689"/>
          </a:xfrm>
          <a:prstGeom prst="rect">
            <a:avLst/>
          </a:prstGeom>
          <a:noFill/>
          <a:ln>
            <a:noFill/>
          </a:ln>
        </p:spPr>
      </p:pic>
      <p:sp>
        <p:nvSpPr>
          <p:cNvPr id="274" name="Google Shape;274;p9"/>
          <p:cNvSpPr txBox="1"/>
          <p:nvPr/>
        </p:nvSpPr>
        <p:spPr>
          <a:xfrm>
            <a:off x="6133525" y="1120297"/>
            <a:ext cx="5104746" cy="4867547"/>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en-US" sz="1600" b="1" i="0" u="none" strike="noStrike" cap="none">
                <a:solidFill>
                  <a:schemeClr val="lt1"/>
                </a:solidFill>
                <a:highlight>
                  <a:srgbClr val="008080"/>
                </a:highlight>
                <a:latin typeface="Garamond"/>
                <a:ea typeface="Garamond"/>
                <a:cs typeface="Garamond"/>
                <a:sym typeface="Garamond"/>
              </a:rPr>
              <a:t>1a. Business Understanding:</a:t>
            </a:r>
            <a:r>
              <a:rPr lang="en-US" sz="1600" b="0" i="0" u="none" strike="noStrike" cap="none">
                <a:solidFill>
                  <a:srgbClr val="262626"/>
                </a:solidFill>
                <a:latin typeface="Garamond"/>
                <a:ea typeface="Garamond"/>
                <a:cs typeface="Garamond"/>
                <a:sym typeface="Garamond"/>
              </a:rPr>
              <a:t>  Understanding the Business Objects &amp; Constraints for the Success Criteria</a:t>
            </a:r>
            <a:endParaRPr/>
          </a:p>
          <a:p>
            <a:pPr marL="0" marR="0" lvl="0" indent="0" algn="just" rtl="0">
              <a:lnSpc>
                <a:spcPct val="90000"/>
              </a:lnSpc>
              <a:spcBef>
                <a:spcPts val="920"/>
              </a:spcBef>
              <a:spcAft>
                <a:spcPts val="0"/>
              </a:spcAft>
              <a:buNone/>
            </a:pPr>
            <a:r>
              <a:rPr lang="en-US" sz="1600" b="1" i="0" u="none" strike="noStrike" cap="none">
                <a:solidFill>
                  <a:schemeClr val="lt1"/>
                </a:solidFill>
                <a:highlight>
                  <a:srgbClr val="008080"/>
                </a:highlight>
                <a:latin typeface="Garamond"/>
                <a:ea typeface="Garamond"/>
                <a:cs typeface="Garamond"/>
                <a:sym typeface="Garamond"/>
              </a:rPr>
              <a:t>1b. Data Understanding:</a:t>
            </a:r>
            <a:r>
              <a:rPr lang="en-US" sz="1600" b="0" i="0" u="none" strike="noStrike" cap="none">
                <a:solidFill>
                  <a:srgbClr val="262626"/>
                </a:solidFill>
                <a:latin typeface="Garamond"/>
                <a:ea typeface="Garamond"/>
                <a:cs typeface="Garamond"/>
                <a:sym typeface="Garamond"/>
              </a:rPr>
              <a:t>  Understanding the Data Types which is collected.</a:t>
            </a:r>
            <a:endParaRPr/>
          </a:p>
          <a:p>
            <a:pPr marL="0" marR="0" lvl="0" indent="0" algn="just" rtl="0">
              <a:spcBef>
                <a:spcPts val="600"/>
              </a:spcBef>
              <a:spcAft>
                <a:spcPts val="0"/>
              </a:spcAft>
              <a:buNone/>
            </a:pPr>
            <a:br>
              <a:rPr lang="en-US" sz="1600" b="0" i="0" u="none" strike="noStrike" cap="none">
                <a:solidFill>
                  <a:srgbClr val="262626"/>
                </a:solidFill>
                <a:latin typeface="Garamond"/>
                <a:ea typeface="Garamond"/>
                <a:cs typeface="Garamond"/>
                <a:sym typeface="Garamond"/>
              </a:rPr>
            </a:br>
            <a:r>
              <a:rPr lang="en-US" sz="1600" b="1" i="0" u="none" strike="noStrike" cap="none">
                <a:solidFill>
                  <a:schemeClr val="lt1"/>
                </a:solidFill>
                <a:highlight>
                  <a:srgbClr val="008080"/>
                </a:highlight>
                <a:latin typeface="Garamond"/>
                <a:ea typeface="Garamond"/>
                <a:cs typeface="Garamond"/>
                <a:sym typeface="Garamond"/>
              </a:rPr>
              <a:t>2. Data Preparation:</a:t>
            </a:r>
            <a:r>
              <a:rPr lang="en-US" sz="1600" b="0" i="0" u="none" strike="noStrike" cap="none">
                <a:solidFill>
                  <a:srgbClr val="262626"/>
                </a:solidFill>
                <a:latin typeface="Garamond"/>
                <a:ea typeface="Garamond"/>
                <a:cs typeface="Garamond"/>
                <a:sym typeface="Garamond"/>
              </a:rPr>
              <a:t> Data being Cleansed and explored for feature engineering </a:t>
            </a:r>
            <a:endParaRPr/>
          </a:p>
          <a:p>
            <a:pPr marL="0" marR="0" lvl="0" indent="0" algn="just" rtl="0">
              <a:spcBef>
                <a:spcPts val="0"/>
              </a:spcBef>
              <a:spcAft>
                <a:spcPts val="0"/>
              </a:spcAft>
              <a:buNone/>
            </a:pPr>
            <a:endParaRPr sz="1600" b="0" i="0" u="none" strike="noStrike" cap="none">
              <a:solidFill>
                <a:srgbClr val="262626"/>
              </a:solidFill>
              <a:latin typeface="Garamond"/>
              <a:ea typeface="Garamond"/>
              <a:cs typeface="Garamond"/>
              <a:sym typeface="Garamond"/>
            </a:endParaRPr>
          </a:p>
          <a:p>
            <a:pPr marL="0" marR="0" lvl="0" indent="0" algn="just" rtl="0">
              <a:spcBef>
                <a:spcPts val="0"/>
              </a:spcBef>
              <a:spcAft>
                <a:spcPts val="0"/>
              </a:spcAft>
              <a:buNone/>
            </a:pPr>
            <a:r>
              <a:rPr lang="en-US" sz="1600" b="1" i="0" u="none" strike="noStrike" cap="none">
                <a:solidFill>
                  <a:schemeClr val="lt1"/>
                </a:solidFill>
                <a:highlight>
                  <a:srgbClr val="008080"/>
                </a:highlight>
                <a:latin typeface="Garamond"/>
                <a:ea typeface="Garamond"/>
                <a:cs typeface="Garamond"/>
                <a:sym typeface="Garamond"/>
              </a:rPr>
              <a:t>3. Model Building:</a:t>
            </a:r>
            <a:r>
              <a:rPr lang="en-US" sz="1600" b="0" i="0" u="none" strike="noStrike" cap="none">
                <a:solidFill>
                  <a:srgbClr val="262626"/>
                </a:solidFill>
                <a:latin typeface="Garamond"/>
                <a:ea typeface="Garamond"/>
                <a:cs typeface="Garamond"/>
                <a:sym typeface="Garamond"/>
              </a:rPr>
              <a:t> Unsupervised Learning based model has been built - Recommendation System. </a:t>
            </a:r>
            <a:endParaRPr/>
          </a:p>
          <a:p>
            <a:pPr marL="0" marR="0" lvl="0" indent="0" algn="just" rtl="0">
              <a:spcBef>
                <a:spcPts val="0"/>
              </a:spcBef>
              <a:spcAft>
                <a:spcPts val="0"/>
              </a:spcAft>
              <a:buNone/>
            </a:pPr>
            <a:endParaRPr sz="1600" b="0" i="0" u="none" strike="noStrike" cap="none">
              <a:solidFill>
                <a:srgbClr val="262626"/>
              </a:solidFill>
              <a:latin typeface="Garamond"/>
              <a:ea typeface="Garamond"/>
              <a:cs typeface="Garamond"/>
              <a:sym typeface="Garamond"/>
            </a:endParaRPr>
          </a:p>
          <a:p>
            <a:pPr marL="0" marR="0" lvl="0" indent="0" algn="just" rtl="0">
              <a:spcBef>
                <a:spcPts val="0"/>
              </a:spcBef>
              <a:spcAft>
                <a:spcPts val="0"/>
              </a:spcAft>
              <a:buNone/>
            </a:pPr>
            <a:r>
              <a:rPr lang="en-US" sz="1600" b="1" i="0" u="none" strike="noStrike" cap="none">
                <a:solidFill>
                  <a:schemeClr val="lt1"/>
                </a:solidFill>
                <a:highlight>
                  <a:srgbClr val="008080"/>
                </a:highlight>
                <a:latin typeface="Garamond"/>
                <a:ea typeface="Garamond"/>
                <a:cs typeface="Garamond"/>
                <a:sym typeface="Garamond"/>
              </a:rPr>
              <a:t>4. Evaluation:</a:t>
            </a:r>
            <a:r>
              <a:rPr lang="en-US" sz="1600" b="0" i="0" u="none" strike="noStrike" cap="none">
                <a:solidFill>
                  <a:srgbClr val="262626"/>
                </a:solidFill>
                <a:latin typeface="Garamond"/>
                <a:ea typeface="Garamond"/>
                <a:cs typeface="Garamond"/>
                <a:sym typeface="Garamond"/>
              </a:rPr>
              <a:t> Model also build in Azure AML process for accuracy check.</a:t>
            </a:r>
            <a:endParaRPr/>
          </a:p>
          <a:p>
            <a:pPr marL="0" marR="0" lvl="0" indent="0" algn="just" rtl="0">
              <a:spcBef>
                <a:spcPts val="0"/>
              </a:spcBef>
              <a:spcAft>
                <a:spcPts val="0"/>
              </a:spcAft>
              <a:buClr>
                <a:schemeClr val="accent1"/>
              </a:buClr>
              <a:buSzPts val="1840"/>
              <a:buFont typeface="Arial"/>
              <a:buNone/>
            </a:pPr>
            <a:endParaRPr sz="1600" b="0" i="0" u="none" strike="noStrike" cap="none">
              <a:solidFill>
                <a:srgbClr val="262626"/>
              </a:solidFill>
              <a:latin typeface="Garamond"/>
              <a:ea typeface="Garamond"/>
              <a:cs typeface="Garamond"/>
              <a:sym typeface="Garamond"/>
            </a:endParaRPr>
          </a:p>
          <a:p>
            <a:pPr marL="0" marR="0" lvl="0" indent="0" algn="just" rtl="0">
              <a:spcBef>
                <a:spcPts val="0"/>
              </a:spcBef>
              <a:spcAft>
                <a:spcPts val="0"/>
              </a:spcAft>
              <a:buNone/>
            </a:pPr>
            <a:r>
              <a:rPr lang="en-US" sz="1600" b="1" i="0" u="none" strike="noStrike" cap="none">
                <a:solidFill>
                  <a:schemeClr val="lt1"/>
                </a:solidFill>
                <a:highlight>
                  <a:srgbClr val="008080"/>
                </a:highlight>
                <a:latin typeface="Garamond"/>
                <a:ea typeface="Garamond"/>
                <a:cs typeface="Garamond"/>
                <a:sym typeface="Garamond"/>
              </a:rPr>
              <a:t>5. Model Deployment:</a:t>
            </a:r>
            <a:r>
              <a:rPr lang="en-US" sz="1600" b="0" i="0" u="none" strike="noStrike" cap="none">
                <a:solidFill>
                  <a:srgbClr val="262626"/>
                </a:solidFill>
                <a:latin typeface="Garamond"/>
                <a:ea typeface="Garamond"/>
                <a:cs typeface="Garamond"/>
                <a:sym typeface="Garamond"/>
              </a:rPr>
              <a:t> Model used in the application streamlit, docker and deployed the model in Microsoft Azure.</a:t>
            </a:r>
            <a:endParaRPr/>
          </a:p>
          <a:p>
            <a:pPr marL="0" marR="0" lvl="0" indent="0" algn="just" rtl="0">
              <a:spcBef>
                <a:spcPts val="0"/>
              </a:spcBef>
              <a:spcAft>
                <a:spcPts val="0"/>
              </a:spcAft>
              <a:buClr>
                <a:schemeClr val="accent1"/>
              </a:buClr>
              <a:buSzPts val="1840"/>
              <a:buFont typeface="Arial"/>
              <a:buNone/>
            </a:pPr>
            <a:endParaRPr sz="1600" b="0" i="0" u="none" strike="noStrike" cap="none">
              <a:solidFill>
                <a:srgbClr val="262626"/>
              </a:solidFill>
              <a:latin typeface="Garamond"/>
              <a:ea typeface="Garamond"/>
              <a:cs typeface="Garamond"/>
              <a:sym typeface="Garamond"/>
            </a:endParaRPr>
          </a:p>
          <a:p>
            <a:pPr marL="0" marR="0" lvl="0" indent="0" algn="just" rtl="0">
              <a:spcBef>
                <a:spcPts val="0"/>
              </a:spcBef>
              <a:spcAft>
                <a:spcPts val="0"/>
              </a:spcAft>
              <a:buNone/>
            </a:pPr>
            <a:r>
              <a:rPr lang="en-US" sz="1600" b="1" i="0" u="none" strike="noStrike" cap="none">
                <a:solidFill>
                  <a:schemeClr val="lt1"/>
                </a:solidFill>
                <a:highlight>
                  <a:srgbClr val="008080"/>
                </a:highlight>
                <a:latin typeface="Garamond"/>
                <a:ea typeface="Garamond"/>
                <a:cs typeface="Garamond"/>
                <a:sym typeface="Garamond"/>
              </a:rPr>
              <a:t>6. Monitoring &amp; Maintenance:</a:t>
            </a:r>
            <a:r>
              <a:rPr lang="en-US" sz="1600" b="1" i="0" u="none" strike="noStrike" cap="none">
                <a:solidFill>
                  <a:srgbClr val="262626"/>
                </a:solidFill>
                <a:latin typeface="Garamond"/>
                <a:ea typeface="Garamond"/>
                <a:cs typeface="Garamond"/>
                <a:sym typeface="Garamond"/>
              </a:rPr>
              <a:t> </a:t>
            </a:r>
            <a:r>
              <a:rPr lang="en-US" sz="1600" b="0" i="0" u="none" strike="noStrike" cap="none">
                <a:solidFill>
                  <a:srgbClr val="262626"/>
                </a:solidFill>
                <a:latin typeface="Garamond"/>
                <a:ea typeface="Garamond"/>
                <a:cs typeface="Garamond"/>
                <a:sym typeface="Garamond"/>
              </a:rPr>
              <a:t>Should be done using the Azure Monitoring Application</a:t>
            </a:r>
            <a:endParaRPr/>
          </a:p>
        </p:txBody>
      </p:sp>
      <p:sp>
        <p:nvSpPr>
          <p:cNvPr id="275" name="Google Shape;275;p9"/>
          <p:cNvSpPr txBox="1">
            <a:spLocks noGrp="1"/>
          </p:cNvSpPr>
          <p:nvPr>
            <p:ph type="sldNum" idx="12"/>
          </p:nvPr>
        </p:nvSpPr>
        <p:spPr>
          <a:xfrm>
            <a:off x="9161206" y="6393972"/>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grpSp>
        <p:nvGrpSpPr>
          <p:cNvPr id="281" name="Google Shape;281;g119c79fd7f2_1_58"/>
          <p:cNvGrpSpPr/>
          <p:nvPr/>
        </p:nvGrpSpPr>
        <p:grpSpPr>
          <a:xfrm>
            <a:off x="-15736" y="0"/>
            <a:ext cx="12229962" cy="6856214"/>
            <a:chOff x="-15736" y="0"/>
            <a:chExt cx="12229962" cy="6856214"/>
          </a:xfrm>
        </p:grpSpPr>
        <p:pic>
          <p:nvPicPr>
            <p:cNvPr id="282" name="Google Shape;282;g119c79fd7f2_1_58"/>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83" name="Google Shape;283;g119c79fd7f2_1_58"/>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g119c79fd7f2_1_58"/>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285" name="Google Shape;285;g119c79fd7f2_1_58"/>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cxnSp>
        <p:nvCxnSpPr>
          <p:cNvPr id="286" name="Google Shape;286;g119c79fd7f2_1_58"/>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287" name="Google Shape;287;g119c79fd7f2_1_58"/>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grpSp>
        <p:nvGrpSpPr>
          <p:cNvPr id="288" name="Google Shape;288;g119c79fd7f2_1_58"/>
          <p:cNvGrpSpPr/>
          <p:nvPr/>
        </p:nvGrpSpPr>
        <p:grpSpPr>
          <a:xfrm>
            <a:off x="-15736" y="0"/>
            <a:ext cx="12229962" cy="6856214"/>
            <a:chOff x="-15736" y="0"/>
            <a:chExt cx="12229962" cy="6856214"/>
          </a:xfrm>
        </p:grpSpPr>
        <p:pic>
          <p:nvPicPr>
            <p:cNvPr id="289" name="Google Shape;289;g119c79fd7f2_1_58"/>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290" name="Google Shape;290;g119c79fd7f2_1_58"/>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g119c79fd7f2_1_58"/>
            <p:cNvPicPr preferRelativeResize="0"/>
            <p:nvPr/>
          </p:nvPicPr>
          <p:blipFill rotWithShape="1">
            <a:blip r:embed="rId5">
              <a:alphaModFix/>
            </a:blip>
            <a:srcRect/>
            <a:stretch/>
          </p:blipFill>
          <p:spPr>
            <a:xfrm>
              <a:off x="-15736" y="3153832"/>
              <a:ext cx="777240" cy="606425"/>
            </a:xfrm>
            <a:prstGeom prst="rect">
              <a:avLst/>
            </a:prstGeom>
            <a:noFill/>
            <a:ln>
              <a:noFill/>
            </a:ln>
          </p:spPr>
        </p:pic>
        <p:pic>
          <p:nvPicPr>
            <p:cNvPr id="292" name="Google Shape;292;g119c79fd7f2_1_58"/>
            <p:cNvPicPr preferRelativeResize="0"/>
            <p:nvPr/>
          </p:nvPicPr>
          <p:blipFill rotWithShape="1">
            <a:blip r:embed="rId5">
              <a:alphaModFix/>
            </a:blip>
            <a:srcRect/>
            <a:stretch/>
          </p:blipFill>
          <p:spPr>
            <a:xfrm>
              <a:off x="11436986" y="3153832"/>
              <a:ext cx="777240" cy="606425"/>
            </a:xfrm>
            <a:prstGeom prst="rect">
              <a:avLst/>
            </a:prstGeom>
            <a:noFill/>
            <a:ln>
              <a:noFill/>
            </a:ln>
          </p:spPr>
        </p:pic>
      </p:grpSp>
      <p:sp>
        <p:nvSpPr>
          <p:cNvPr id="293" name="Google Shape;293;g119c79fd7f2_1_58"/>
          <p:cNvSpPr txBox="1">
            <a:spLocks noGrp="1"/>
          </p:cNvSpPr>
          <p:nvPr>
            <p:ph type="title"/>
          </p:nvPr>
        </p:nvSpPr>
        <p:spPr>
          <a:xfrm>
            <a:off x="1256858" y="982132"/>
            <a:ext cx="4842190" cy="17748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000"/>
              <a:buNone/>
            </a:pPr>
            <a:r>
              <a:rPr lang="en-US" sz="4400" b="1">
                <a:solidFill>
                  <a:srgbClr val="262626"/>
                </a:solidFill>
                <a:latin typeface="Garamond"/>
                <a:ea typeface="Garamond"/>
                <a:cs typeface="Garamond"/>
                <a:sym typeface="Garamond"/>
              </a:rPr>
              <a:t>Technical Stacks</a:t>
            </a:r>
            <a:endParaRPr/>
          </a:p>
        </p:txBody>
      </p:sp>
      <p:cxnSp>
        <p:nvCxnSpPr>
          <p:cNvPr id="294" name="Google Shape;294;g119c79fd7f2_1_58"/>
          <p:cNvCxnSpPr/>
          <p:nvPr/>
        </p:nvCxnSpPr>
        <p:spPr>
          <a:xfrm>
            <a:off x="1346233" y="2838638"/>
            <a:ext cx="4663440" cy="0"/>
          </a:xfrm>
          <a:prstGeom prst="straightConnector1">
            <a:avLst/>
          </a:prstGeom>
          <a:noFill/>
          <a:ln w="15875" cap="flat" cmpd="sng">
            <a:solidFill>
              <a:schemeClr val="accent1"/>
            </a:solidFill>
            <a:prstDash val="solid"/>
            <a:round/>
            <a:headEnd type="none" w="sm" len="sm"/>
            <a:tailEnd type="none" w="sm" len="sm"/>
          </a:ln>
        </p:spPr>
      </p:cxnSp>
      <p:pic>
        <p:nvPicPr>
          <p:cNvPr id="295" name="Google Shape;295;g119c79fd7f2_1_58" descr="Free photo Platform Stack Icon Digital Technology Flat - Max Pixel"/>
          <p:cNvPicPr preferRelativeResize="0"/>
          <p:nvPr/>
        </p:nvPicPr>
        <p:blipFill rotWithShape="1">
          <a:blip r:embed="rId6">
            <a:alphaModFix/>
          </a:blip>
          <a:srcRect/>
          <a:stretch/>
        </p:blipFill>
        <p:spPr>
          <a:xfrm>
            <a:off x="1295401" y="3198844"/>
            <a:ext cx="2216907" cy="2328258"/>
          </a:xfrm>
          <a:prstGeom prst="rect">
            <a:avLst/>
          </a:prstGeom>
          <a:noFill/>
          <a:ln>
            <a:noFill/>
          </a:ln>
        </p:spPr>
      </p:pic>
      <p:sp>
        <p:nvSpPr>
          <p:cNvPr id="297" name="Google Shape;297;g119c79fd7f2_1_58"/>
          <p:cNvSpPr txBox="1"/>
          <p:nvPr/>
        </p:nvSpPr>
        <p:spPr>
          <a:xfrm>
            <a:off x="6099050" y="634100"/>
            <a:ext cx="5385300" cy="5491500"/>
          </a:xfrm>
          <a:prstGeom prst="rect">
            <a:avLst/>
          </a:prstGeom>
          <a:noFill/>
          <a:ln>
            <a:noFill/>
          </a:ln>
        </p:spPr>
        <p:txBody>
          <a:bodyPr spcFirstLastPara="1" wrap="square" lIns="91425" tIns="45700" rIns="91425" bIns="45700" anchor="t" anchorCtr="0">
            <a:normAutofit lnSpcReduction="20000"/>
          </a:bodyPr>
          <a:lstStyle/>
          <a:p>
            <a:pPr marL="0" marR="0" lvl="0" indent="0" algn="just" rtl="0">
              <a:lnSpc>
                <a:spcPct val="90000"/>
              </a:lnSpc>
              <a:spcBef>
                <a:spcPts val="0"/>
              </a:spcBef>
              <a:spcAft>
                <a:spcPts val="0"/>
              </a:spcAft>
              <a:buNone/>
            </a:pPr>
            <a:r>
              <a:rPr lang="en-US" sz="1600" b="0" i="0" u="none" strike="noStrike" cap="none">
                <a:solidFill>
                  <a:srgbClr val="262626"/>
                </a:solidFill>
                <a:latin typeface="Garamond"/>
                <a:ea typeface="Garamond"/>
                <a:cs typeface="Garamond"/>
                <a:sym typeface="Garamond"/>
              </a:rPr>
              <a:t>The systems used to build the model.</a:t>
            </a:r>
            <a:endParaRPr sz="1600" b="0" i="0" u="none" strike="noStrike" cap="none">
              <a:solidFill>
                <a:srgbClr val="262626"/>
              </a:solidFill>
              <a:latin typeface="Garamond"/>
              <a:ea typeface="Garamond"/>
              <a:cs typeface="Garamond"/>
              <a:sym typeface="Garamond"/>
            </a:endParaRPr>
          </a:p>
          <a:p>
            <a:pPr marL="0" marR="0" lvl="0" indent="0" algn="just" rtl="0">
              <a:lnSpc>
                <a:spcPct val="90000"/>
              </a:lnSpc>
              <a:spcBef>
                <a:spcPts val="0"/>
              </a:spcBef>
              <a:spcAft>
                <a:spcPts val="0"/>
              </a:spcAft>
              <a:buNone/>
            </a:pPr>
            <a:endParaRPr sz="1500">
              <a:solidFill>
                <a:srgbClr val="262626"/>
              </a:solidFill>
              <a:latin typeface="Garamond"/>
              <a:ea typeface="Garamond"/>
              <a:cs typeface="Garamond"/>
              <a:sym typeface="Garamond"/>
            </a:endParaRPr>
          </a:p>
          <a:p>
            <a:pPr marL="0" marR="0" lvl="0" indent="0" algn="just" rtl="0">
              <a:lnSpc>
                <a:spcPct val="90000"/>
              </a:lnSpc>
              <a:spcBef>
                <a:spcPts val="960"/>
              </a:spcBef>
              <a:spcAft>
                <a:spcPts val="0"/>
              </a:spcAft>
              <a:buNone/>
            </a:pPr>
            <a:r>
              <a:rPr lang="en-US" sz="1900" b="1" i="0" u="none" strike="noStrike" cap="none">
                <a:solidFill>
                  <a:schemeClr val="lt1"/>
                </a:solidFill>
                <a:highlight>
                  <a:srgbClr val="008080"/>
                </a:highlight>
                <a:latin typeface="Garamond"/>
                <a:ea typeface="Garamond"/>
                <a:cs typeface="Garamond"/>
                <a:sym typeface="Garamond"/>
              </a:rPr>
              <a:t>Backend stacks</a:t>
            </a:r>
            <a:endParaRPr sz="1900" b="1" i="0" u="none" strike="noStrike" cap="none">
              <a:solidFill>
                <a:schemeClr val="lt1"/>
              </a:solidFill>
              <a:highlight>
                <a:srgbClr val="008080"/>
              </a:highlight>
              <a:latin typeface="Garamond"/>
              <a:ea typeface="Garamond"/>
              <a:cs typeface="Garamond"/>
              <a:sym typeface="Garamond"/>
            </a:endParaRPr>
          </a:p>
          <a:p>
            <a:pPr marL="285750" marR="0" lvl="0" indent="-277812" algn="just" rtl="0">
              <a:lnSpc>
                <a:spcPct val="115000"/>
              </a:lnSpc>
              <a:spcBef>
                <a:spcPts val="900"/>
              </a:spcBef>
              <a:spcAft>
                <a:spcPts val="0"/>
              </a:spcAft>
              <a:buClr>
                <a:schemeClr val="accent1"/>
              </a:buClr>
              <a:buSzPts val="1600"/>
              <a:buFont typeface="Noto Sans Symbols"/>
              <a:buChar char="⮚"/>
            </a:pPr>
            <a:r>
              <a:rPr lang="en-US" sz="1600" b="1" i="0" u="none" strike="noStrike" cap="none">
                <a:solidFill>
                  <a:srgbClr val="262626"/>
                </a:solidFill>
                <a:latin typeface="Garamond"/>
                <a:ea typeface="Garamond"/>
                <a:cs typeface="Garamond"/>
                <a:sym typeface="Garamond"/>
              </a:rPr>
              <a:t>Programming language</a:t>
            </a:r>
            <a:r>
              <a:rPr lang="en-US" sz="1600" b="0" i="0" u="none" strike="noStrike" cap="none">
                <a:solidFill>
                  <a:srgbClr val="262626"/>
                </a:solidFill>
                <a:latin typeface="Garamond"/>
                <a:ea typeface="Garamond"/>
                <a:cs typeface="Garamond"/>
                <a:sym typeface="Garamond"/>
              </a:rPr>
              <a:t> – Python</a:t>
            </a:r>
            <a:endParaRPr sz="1600"/>
          </a:p>
          <a:p>
            <a:pPr marL="285750" marR="0" lvl="0" indent="-277812" algn="just" rtl="0">
              <a:lnSpc>
                <a:spcPct val="115000"/>
              </a:lnSpc>
              <a:spcBef>
                <a:spcPts val="900"/>
              </a:spcBef>
              <a:spcAft>
                <a:spcPts val="0"/>
              </a:spcAft>
              <a:buClr>
                <a:schemeClr val="accent1"/>
              </a:buClr>
              <a:buSzPts val="1600"/>
              <a:buFont typeface="Noto Sans Symbols"/>
              <a:buChar char="⮚"/>
            </a:pPr>
            <a:r>
              <a:rPr lang="en-US" sz="1600" b="1" i="0" u="none" strike="noStrike" cap="none">
                <a:solidFill>
                  <a:srgbClr val="262626"/>
                </a:solidFill>
                <a:latin typeface="Garamond"/>
                <a:ea typeface="Garamond"/>
                <a:cs typeface="Garamond"/>
                <a:sym typeface="Garamond"/>
              </a:rPr>
              <a:t>Application Used : </a:t>
            </a:r>
            <a:r>
              <a:rPr lang="en-US" sz="1600" b="0" i="0" u="none" strike="noStrike" cap="none">
                <a:solidFill>
                  <a:srgbClr val="262626"/>
                </a:solidFill>
                <a:latin typeface="Garamond"/>
                <a:ea typeface="Garamond"/>
                <a:cs typeface="Garamond"/>
                <a:sym typeface="Garamond"/>
              </a:rPr>
              <a:t>Spyder, Microsoft Visual Studio, Docker image creator.</a:t>
            </a:r>
            <a:endParaRPr sz="1600"/>
          </a:p>
          <a:p>
            <a:pPr marL="285750" marR="0" lvl="0" indent="-277812" algn="just" rtl="0">
              <a:lnSpc>
                <a:spcPct val="115000"/>
              </a:lnSpc>
              <a:spcBef>
                <a:spcPts val="900"/>
              </a:spcBef>
              <a:spcAft>
                <a:spcPts val="0"/>
              </a:spcAft>
              <a:buClr>
                <a:schemeClr val="accent1"/>
              </a:buClr>
              <a:buSzPts val="1600"/>
              <a:buFont typeface="Noto Sans Symbols"/>
              <a:buChar char="⮚"/>
            </a:pPr>
            <a:r>
              <a:rPr lang="en-US" sz="1600" b="1" i="0" u="none" strike="noStrike" cap="none">
                <a:solidFill>
                  <a:srgbClr val="262626"/>
                </a:solidFill>
                <a:latin typeface="Garamond"/>
                <a:ea typeface="Garamond"/>
                <a:cs typeface="Garamond"/>
                <a:sym typeface="Garamond"/>
              </a:rPr>
              <a:t>Library Used :</a:t>
            </a:r>
            <a:r>
              <a:rPr lang="en-US" sz="1600" b="0" i="0" u="none" strike="noStrike" cap="none">
                <a:solidFill>
                  <a:srgbClr val="262626"/>
                </a:solidFill>
                <a:latin typeface="Garamond"/>
                <a:ea typeface="Garamond"/>
                <a:cs typeface="Garamond"/>
                <a:sym typeface="Garamond"/>
              </a:rPr>
              <a:t>  Pandas, Pickle, Streamlit, NumPy, Simple Imputer, TfidfVectorizer, </a:t>
            </a:r>
            <a:r>
              <a:rPr lang="en-US" sz="1600">
                <a:solidFill>
                  <a:srgbClr val="262626"/>
                </a:solidFill>
                <a:latin typeface="Garamond"/>
                <a:ea typeface="Garamond"/>
                <a:cs typeface="Garamond"/>
                <a:sym typeface="Garamond"/>
              </a:rPr>
              <a:t>Linear</a:t>
            </a:r>
            <a:r>
              <a:rPr lang="en-US" sz="1600" b="0" i="0" u="none" strike="noStrike" cap="none">
                <a:solidFill>
                  <a:srgbClr val="262626"/>
                </a:solidFill>
                <a:latin typeface="Garamond"/>
                <a:ea typeface="Garamond"/>
                <a:cs typeface="Garamond"/>
                <a:sym typeface="Garamond"/>
              </a:rPr>
              <a:t> Kernel</a:t>
            </a:r>
            <a:endParaRPr sz="1600"/>
          </a:p>
          <a:p>
            <a:pPr marL="285750" marR="0" lvl="0" indent="-277812" algn="just" rtl="0">
              <a:lnSpc>
                <a:spcPct val="115000"/>
              </a:lnSpc>
              <a:spcBef>
                <a:spcPts val="900"/>
              </a:spcBef>
              <a:spcAft>
                <a:spcPts val="0"/>
              </a:spcAft>
              <a:buClr>
                <a:schemeClr val="accent1"/>
              </a:buClr>
              <a:buSzPts val="1600"/>
              <a:buFont typeface="Noto Sans Symbols"/>
              <a:buChar char="⮚"/>
            </a:pPr>
            <a:r>
              <a:rPr lang="en-US" sz="1600" b="1" i="0" u="none" strike="noStrike" cap="none">
                <a:solidFill>
                  <a:srgbClr val="262626"/>
                </a:solidFill>
                <a:latin typeface="Garamond"/>
                <a:ea typeface="Garamond"/>
                <a:cs typeface="Garamond"/>
                <a:sym typeface="Garamond"/>
              </a:rPr>
              <a:t>Data Preparation </a:t>
            </a:r>
            <a:r>
              <a:rPr lang="en-US" sz="1600" b="0" i="0" u="none" strike="noStrike" cap="none">
                <a:solidFill>
                  <a:srgbClr val="262626"/>
                </a:solidFill>
                <a:latin typeface="Garamond"/>
                <a:ea typeface="Garamond"/>
                <a:cs typeface="Garamond"/>
                <a:sym typeface="Garamond"/>
              </a:rPr>
              <a:t>– Anaconda (Spyder &amp; </a:t>
            </a:r>
            <a:r>
              <a:rPr lang="en-US" sz="1600">
                <a:solidFill>
                  <a:srgbClr val="262626"/>
                </a:solidFill>
                <a:latin typeface="Garamond"/>
                <a:ea typeface="Garamond"/>
                <a:cs typeface="Garamond"/>
                <a:sym typeface="Garamond"/>
              </a:rPr>
              <a:t>Jupyter </a:t>
            </a:r>
            <a:r>
              <a:rPr lang="en-US" sz="1600" b="0" i="0" u="none" strike="noStrike" cap="none">
                <a:solidFill>
                  <a:srgbClr val="262626"/>
                </a:solidFill>
                <a:latin typeface="Garamond"/>
                <a:ea typeface="Garamond"/>
                <a:cs typeface="Garamond"/>
                <a:sym typeface="Garamond"/>
              </a:rPr>
              <a:t>notebook)</a:t>
            </a:r>
            <a:endParaRPr sz="1600" b="0" i="0" u="none" strike="noStrike" cap="none">
              <a:solidFill>
                <a:srgbClr val="262626"/>
              </a:solidFill>
              <a:latin typeface="Garamond"/>
              <a:ea typeface="Garamond"/>
              <a:cs typeface="Garamond"/>
              <a:sym typeface="Garamond"/>
            </a:endParaRPr>
          </a:p>
          <a:p>
            <a:pPr marL="285750" marR="0" lvl="0" indent="-277812" algn="just" rtl="0">
              <a:lnSpc>
                <a:spcPct val="115000"/>
              </a:lnSpc>
              <a:spcBef>
                <a:spcPts val="900"/>
              </a:spcBef>
              <a:spcAft>
                <a:spcPts val="0"/>
              </a:spcAft>
              <a:buClr>
                <a:schemeClr val="accent1"/>
              </a:buClr>
              <a:buSzPts val="1600"/>
              <a:buFont typeface="Noto Sans Symbols"/>
              <a:buChar char="⮚"/>
            </a:pPr>
            <a:r>
              <a:rPr lang="en-US" sz="1600" b="1" i="0" u="none" strike="noStrike" cap="none">
                <a:solidFill>
                  <a:srgbClr val="262626"/>
                </a:solidFill>
                <a:latin typeface="Garamond"/>
                <a:ea typeface="Garamond"/>
                <a:cs typeface="Garamond"/>
                <a:sym typeface="Garamond"/>
              </a:rPr>
              <a:t>Data Storage</a:t>
            </a:r>
            <a:r>
              <a:rPr lang="en-US" sz="1600" b="0" i="0" u="none" strike="noStrike" cap="none">
                <a:solidFill>
                  <a:srgbClr val="262626"/>
                </a:solidFill>
                <a:latin typeface="Garamond"/>
                <a:ea typeface="Garamond"/>
                <a:cs typeface="Garamond"/>
                <a:sym typeface="Garamond"/>
              </a:rPr>
              <a:t>- Microsoft Azure data storage.</a:t>
            </a:r>
            <a:endParaRPr sz="1600" b="0" i="0" u="none" strike="noStrike" cap="none">
              <a:solidFill>
                <a:srgbClr val="262626"/>
              </a:solidFill>
              <a:latin typeface="Garamond"/>
              <a:ea typeface="Garamond"/>
              <a:cs typeface="Garamond"/>
              <a:sym typeface="Garamond"/>
            </a:endParaRPr>
          </a:p>
          <a:p>
            <a:pPr marL="285750" marR="0" lvl="0" indent="-285750" algn="just" rtl="0">
              <a:lnSpc>
                <a:spcPct val="115000"/>
              </a:lnSpc>
              <a:spcBef>
                <a:spcPts val="900"/>
              </a:spcBef>
              <a:spcAft>
                <a:spcPts val="0"/>
              </a:spcAft>
              <a:buClr>
                <a:schemeClr val="accent1"/>
              </a:buClr>
              <a:buSzPts val="1725"/>
              <a:buFont typeface="Noto Sans Symbols"/>
              <a:buChar char="⮚"/>
            </a:pPr>
            <a:r>
              <a:rPr lang="en-US" sz="1600" b="1" i="0" u="none" strike="noStrike" cap="none">
                <a:solidFill>
                  <a:srgbClr val="262626"/>
                </a:solidFill>
                <a:latin typeface="Garamond"/>
                <a:ea typeface="Garamond"/>
                <a:cs typeface="Garamond"/>
                <a:sym typeface="Garamond"/>
              </a:rPr>
              <a:t>Model Building</a:t>
            </a:r>
            <a:r>
              <a:rPr lang="en-US" sz="1600" b="0" i="0" u="none" strike="noStrike" cap="none">
                <a:solidFill>
                  <a:srgbClr val="262626"/>
                </a:solidFill>
                <a:latin typeface="Garamond"/>
                <a:ea typeface="Garamond"/>
                <a:cs typeface="Garamond"/>
                <a:sym typeface="Garamond"/>
              </a:rPr>
              <a:t> - Microsoft Azure Machine Learning Workspace</a:t>
            </a:r>
            <a:endParaRPr sz="1500"/>
          </a:p>
          <a:p>
            <a:pPr marL="0" marR="0" lvl="0" indent="0" algn="just" rtl="0">
              <a:lnSpc>
                <a:spcPct val="90000"/>
              </a:lnSpc>
              <a:spcBef>
                <a:spcPts val="900"/>
              </a:spcBef>
              <a:spcAft>
                <a:spcPts val="0"/>
              </a:spcAft>
              <a:buNone/>
            </a:pPr>
            <a:endParaRPr sz="1500" b="0" i="0" u="none" strike="noStrike" cap="none">
              <a:solidFill>
                <a:srgbClr val="262626"/>
              </a:solidFill>
              <a:latin typeface="Garamond"/>
              <a:ea typeface="Garamond"/>
              <a:cs typeface="Garamond"/>
              <a:sym typeface="Garamond"/>
            </a:endParaRPr>
          </a:p>
          <a:p>
            <a:pPr marL="0" marR="0" lvl="0" indent="0" algn="just" rtl="0">
              <a:lnSpc>
                <a:spcPct val="90000"/>
              </a:lnSpc>
              <a:spcBef>
                <a:spcPts val="960"/>
              </a:spcBef>
              <a:spcAft>
                <a:spcPts val="0"/>
              </a:spcAft>
              <a:buNone/>
            </a:pPr>
            <a:r>
              <a:rPr lang="en-US" sz="1900" b="1" i="0" u="none" strike="noStrike" cap="none">
                <a:solidFill>
                  <a:schemeClr val="lt1"/>
                </a:solidFill>
                <a:highlight>
                  <a:srgbClr val="008080"/>
                </a:highlight>
                <a:latin typeface="Garamond"/>
                <a:ea typeface="Garamond"/>
                <a:cs typeface="Garamond"/>
                <a:sym typeface="Garamond"/>
              </a:rPr>
              <a:t>Frontend stacks</a:t>
            </a:r>
            <a:endParaRPr sz="1500"/>
          </a:p>
          <a:p>
            <a:pPr marL="285750" marR="0" lvl="0" indent="-292100" algn="just" rtl="0">
              <a:lnSpc>
                <a:spcPct val="115000"/>
              </a:lnSpc>
              <a:spcBef>
                <a:spcPts val="900"/>
              </a:spcBef>
              <a:spcAft>
                <a:spcPts val="0"/>
              </a:spcAft>
              <a:buClr>
                <a:schemeClr val="accent1"/>
              </a:buClr>
              <a:buSzPts val="1825"/>
              <a:buFont typeface="Noto Sans Symbols"/>
              <a:buChar char="⮚"/>
            </a:pPr>
            <a:r>
              <a:rPr lang="en-US" sz="1600" b="1" i="0" u="none" strike="noStrike" cap="none">
                <a:solidFill>
                  <a:srgbClr val="262626"/>
                </a:solidFill>
                <a:latin typeface="Garamond"/>
                <a:ea typeface="Garamond"/>
                <a:cs typeface="Garamond"/>
                <a:sym typeface="Garamond"/>
              </a:rPr>
              <a:t>App Development : </a:t>
            </a:r>
            <a:r>
              <a:rPr lang="en-US" sz="1600" b="0" i="0" u="none" strike="noStrike" cap="none">
                <a:solidFill>
                  <a:srgbClr val="262626"/>
                </a:solidFill>
                <a:latin typeface="Garamond"/>
                <a:ea typeface="Garamond"/>
                <a:cs typeface="Garamond"/>
                <a:sym typeface="Garamond"/>
              </a:rPr>
              <a:t>Steamlit Webapp</a:t>
            </a:r>
            <a:endParaRPr sz="1600" b="0" i="0" u="none" strike="noStrike" cap="none">
              <a:solidFill>
                <a:srgbClr val="262626"/>
              </a:solidFill>
              <a:latin typeface="Garamond"/>
              <a:ea typeface="Garamond"/>
              <a:cs typeface="Garamond"/>
              <a:sym typeface="Garamond"/>
            </a:endParaRPr>
          </a:p>
          <a:p>
            <a:pPr marL="285750" marR="0" lvl="0" indent="-292100" algn="just" rtl="0">
              <a:lnSpc>
                <a:spcPct val="115000"/>
              </a:lnSpc>
              <a:spcBef>
                <a:spcPts val="900"/>
              </a:spcBef>
              <a:spcAft>
                <a:spcPts val="0"/>
              </a:spcAft>
              <a:buClr>
                <a:schemeClr val="accent1"/>
              </a:buClr>
              <a:buSzPts val="1825"/>
              <a:buFont typeface="Noto Sans Symbols"/>
              <a:buChar char="⮚"/>
            </a:pPr>
            <a:r>
              <a:rPr lang="en-US" sz="1600" b="1" i="0" u="none" strike="noStrike" cap="none">
                <a:solidFill>
                  <a:srgbClr val="262626"/>
                </a:solidFill>
                <a:latin typeface="Garamond"/>
                <a:ea typeface="Garamond"/>
                <a:cs typeface="Garamond"/>
                <a:sym typeface="Garamond"/>
              </a:rPr>
              <a:t>Model Deployment :</a:t>
            </a:r>
            <a:r>
              <a:rPr lang="en-US" sz="1600" b="0" i="0" u="none" strike="noStrike" cap="none">
                <a:solidFill>
                  <a:srgbClr val="262626"/>
                </a:solidFill>
                <a:latin typeface="Garamond"/>
                <a:ea typeface="Garamond"/>
                <a:cs typeface="Garamond"/>
                <a:sym typeface="Garamond"/>
              </a:rPr>
              <a:t> Microsoft Azure Web Services </a:t>
            </a:r>
            <a:endParaRPr sz="1600" b="0" i="0" u="none" strike="noStrike" cap="none">
              <a:solidFill>
                <a:srgbClr val="262626"/>
              </a:solidFill>
              <a:latin typeface="Garamond"/>
              <a:ea typeface="Garamond"/>
              <a:cs typeface="Garamond"/>
              <a:sym typeface="Garamond"/>
            </a:endParaRPr>
          </a:p>
          <a:p>
            <a:pPr marL="285750" marR="0" lvl="0" indent="-292100" algn="just" rtl="0">
              <a:lnSpc>
                <a:spcPct val="115000"/>
              </a:lnSpc>
              <a:spcBef>
                <a:spcPts val="900"/>
              </a:spcBef>
              <a:spcAft>
                <a:spcPts val="0"/>
              </a:spcAft>
              <a:buClr>
                <a:schemeClr val="accent1"/>
              </a:buClr>
              <a:buSzPts val="1825"/>
              <a:buFont typeface="Noto Sans Symbols"/>
              <a:buChar char="⮚"/>
            </a:pPr>
            <a:r>
              <a:rPr lang="en-US" sz="1600" b="1" i="0" u="none" strike="noStrike" cap="none">
                <a:solidFill>
                  <a:srgbClr val="262626"/>
                </a:solidFill>
                <a:latin typeface="Garamond"/>
                <a:ea typeface="Garamond"/>
                <a:cs typeface="Garamond"/>
                <a:sym typeface="Garamond"/>
              </a:rPr>
              <a:t>Monitoring :</a:t>
            </a:r>
            <a:r>
              <a:rPr lang="en-US" sz="1600" b="0" i="0" u="none" strike="noStrike" cap="none">
                <a:solidFill>
                  <a:srgbClr val="262626"/>
                </a:solidFill>
                <a:latin typeface="Garamond"/>
                <a:ea typeface="Garamond"/>
                <a:cs typeface="Garamond"/>
                <a:sym typeface="Garamond"/>
              </a:rPr>
              <a:t> Azure Monitoring &amp; Maintenance</a:t>
            </a:r>
            <a:endParaRPr sz="1600" b="0" i="0" u="none" strike="noStrike" cap="none">
              <a:solidFill>
                <a:srgbClr val="262626"/>
              </a:solidFill>
              <a:latin typeface="Garamond"/>
              <a:ea typeface="Garamond"/>
              <a:cs typeface="Garamond"/>
              <a:sym typeface="Garamond"/>
            </a:endParaRPr>
          </a:p>
        </p:txBody>
      </p:sp>
      <p:sp>
        <p:nvSpPr>
          <p:cNvPr id="298" name="Google Shape;298;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299" name="Google Shape;299;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300" name="Google Shape;300;g119c79fd7f2_1_58"/>
          <p:cNvSpPr txBox="1">
            <a:spLocks noGrp="1"/>
          </p:cNvSpPr>
          <p:nvPr>
            <p:ph type="sldNum" idx="12"/>
          </p:nvPr>
        </p:nvSpPr>
        <p:spPr>
          <a:xfrm>
            <a:off x="9161207" y="6362700"/>
            <a:ext cx="2743200" cy="3651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6"/>
          <p:cNvSpPr txBox="1">
            <a:spLocks noGrp="1"/>
          </p:cNvSpPr>
          <p:nvPr>
            <p:ph type="title"/>
          </p:nvPr>
        </p:nvSpPr>
        <p:spPr>
          <a:xfrm>
            <a:off x="494164" y="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Project Architecture</a:t>
            </a:r>
            <a:endParaRPr sz="3200">
              <a:solidFill>
                <a:srgbClr val="00B0F0"/>
              </a:solidFill>
            </a:endParaRPr>
          </a:p>
        </p:txBody>
      </p:sp>
      <p:pic>
        <p:nvPicPr>
          <p:cNvPr id="307" name="Google Shape;307;p6"/>
          <p:cNvPicPr preferRelativeResize="0"/>
          <p:nvPr/>
        </p:nvPicPr>
        <p:blipFill rotWithShape="1">
          <a:blip r:embed="rId3">
            <a:alphaModFix/>
          </a:blip>
          <a:srcRect l="31003" t="26670" r="21157" b="13544"/>
          <a:stretch/>
        </p:blipFill>
        <p:spPr>
          <a:xfrm>
            <a:off x="776748" y="707923"/>
            <a:ext cx="10628671" cy="5447071"/>
          </a:xfrm>
          <a:prstGeom prst="rect">
            <a:avLst/>
          </a:prstGeom>
          <a:noFill/>
          <a:ln>
            <a:noFill/>
          </a:ln>
        </p:spPr>
      </p:pic>
      <p:sp>
        <p:nvSpPr>
          <p:cNvPr id="308" name="Google Shape;308;p6"/>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grpSp>
        <p:nvGrpSpPr>
          <p:cNvPr id="315" name="Google Shape;315;p7"/>
          <p:cNvGrpSpPr/>
          <p:nvPr/>
        </p:nvGrpSpPr>
        <p:grpSpPr>
          <a:xfrm>
            <a:off x="-16934" y="0"/>
            <a:ext cx="12231160" cy="6856214"/>
            <a:chOff x="-16934" y="0"/>
            <a:chExt cx="12231160" cy="6856214"/>
          </a:xfrm>
        </p:grpSpPr>
        <p:pic>
          <p:nvPicPr>
            <p:cNvPr id="316" name="Google Shape;316;p7"/>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17" name="Google Shape;317;p7"/>
            <p:cNvSpPr/>
            <p:nvPr/>
          </p:nvSpPr>
          <p:spPr>
            <a:xfrm>
              <a:off x="2328332" y="1540931"/>
              <a:ext cx="7543802" cy="3835401"/>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7"/>
            <p:cNvPicPr preferRelativeResize="0"/>
            <p:nvPr/>
          </p:nvPicPr>
          <p:blipFill rotWithShape="1">
            <a:blip r:embed="rId5">
              <a:alphaModFix/>
            </a:blip>
            <a:srcRect/>
            <a:stretch/>
          </p:blipFill>
          <p:spPr>
            <a:xfrm>
              <a:off x="-16934" y="3147609"/>
              <a:ext cx="2478024" cy="612648"/>
            </a:xfrm>
            <a:prstGeom prst="rect">
              <a:avLst/>
            </a:prstGeom>
            <a:noFill/>
            <a:ln>
              <a:noFill/>
            </a:ln>
          </p:spPr>
        </p:pic>
        <p:pic>
          <p:nvPicPr>
            <p:cNvPr id="319" name="Google Shape;319;p7"/>
            <p:cNvPicPr preferRelativeResize="0"/>
            <p:nvPr/>
          </p:nvPicPr>
          <p:blipFill rotWithShape="1">
            <a:blip r:embed="rId5">
              <a:alphaModFix/>
            </a:blip>
            <a:srcRect/>
            <a:stretch/>
          </p:blipFill>
          <p:spPr>
            <a:xfrm>
              <a:off x="9736202" y="3147609"/>
              <a:ext cx="2478024" cy="612648"/>
            </a:xfrm>
            <a:prstGeom prst="rect">
              <a:avLst/>
            </a:prstGeom>
            <a:noFill/>
            <a:ln>
              <a:noFill/>
            </a:ln>
          </p:spPr>
        </p:pic>
      </p:grpSp>
      <p:cxnSp>
        <p:nvCxnSpPr>
          <p:cNvPr id="320" name="Google Shape;320;p7"/>
          <p:cNvCxnSpPr/>
          <p:nvPr/>
        </p:nvCxnSpPr>
        <p:spPr>
          <a:xfrm>
            <a:off x="2692399" y="3522131"/>
            <a:ext cx="6815668" cy="0"/>
          </a:xfrm>
          <a:prstGeom prst="straightConnector1">
            <a:avLst/>
          </a:prstGeom>
          <a:noFill/>
          <a:ln w="15875" cap="flat" cmpd="sng">
            <a:solidFill>
              <a:schemeClr val="accent1"/>
            </a:solidFill>
            <a:prstDash val="solid"/>
            <a:round/>
            <a:headEnd type="none" w="sm" len="sm"/>
            <a:tailEnd type="none" w="sm" len="sm"/>
          </a:ln>
        </p:spPr>
      </p:cxnSp>
      <p:sp>
        <p:nvSpPr>
          <p:cNvPr id="321" name="Google Shape;321;p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grpSp>
        <p:nvGrpSpPr>
          <p:cNvPr id="322" name="Google Shape;322;p7"/>
          <p:cNvGrpSpPr/>
          <p:nvPr/>
        </p:nvGrpSpPr>
        <p:grpSpPr>
          <a:xfrm>
            <a:off x="0" y="0"/>
            <a:ext cx="12229962" cy="6856214"/>
            <a:chOff x="-15736" y="0"/>
            <a:chExt cx="12229962" cy="6856214"/>
          </a:xfrm>
        </p:grpSpPr>
        <p:pic>
          <p:nvPicPr>
            <p:cNvPr id="323" name="Google Shape;323;p7"/>
            <p:cNvPicPr preferRelativeResize="0"/>
            <p:nvPr/>
          </p:nvPicPr>
          <p:blipFill rotWithShape="1">
            <a:blip r:embed="rId6">
              <a:alphaModFix/>
            </a:blip>
            <a:srcRect/>
            <a:stretch/>
          </p:blipFill>
          <p:spPr>
            <a:xfrm>
              <a:off x="0" y="0"/>
              <a:ext cx="12188825" cy="6856214"/>
            </a:xfrm>
            <a:prstGeom prst="rect">
              <a:avLst/>
            </a:prstGeom>
            <a:noFill/>
            <a:ln>
              <a:noFill/>
            </a:ln>
          </p:spPr>
        </p:pic>
        <p:sp>
          <p:nvSpPr>
            <p:cNvPr id="324" name="Google Shape;324;p7"/>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 name="Google Shape;325;p7"/>
            <p:cNvPicPr preferRelativeResize="0"/>
            <p:nvPr/>
          </p:nvPicPr>
          <p:blipFill rotWithShape="1">
            <a:blip r:embed="rId7">
              <a:alphaModFix/>
            </a:blip>
            <a:srcRect/>
            <a:stretch/>
          </p:blipFill>
          <p:spPr>
            <a:xfrm>
              <a:off x="-15736" y="3153832"/>
              <a:ext cx="777240" cy="606425"/>
            </a:xfrm>
            <a:prstGeom prst="rect">
              <a:avLst/>
            </a:prstGeom>
            <a:noFill/>
            <a:ln>
              <a:noFill/>
            </a:ln>
          </p:spPr>
        </p:pic>
        <p:pic>
          <p:nvPicPr>
            <p:cNvPr id="326" name="Google Shape;326;p7"/>
            <p:cNvPicPr preferRelativeResize="0"/>
            <p:nvPr/>
          </p:nvPicPr>
          <p:blipFill rotWithShape="1">
            <a:blip r:embed="rId7">
              <a:alphaModFix/>
            </a:blip>
            <a:srcRect/>
            <a:stretch/>
          </p:blipFill>
          <p:spPr>
            <a:xfrm>
              <a:off x="11436986" y="3153832"/>
              <a:ext cx="777240" cy="606425"/>
            </a:xfrm>
            <a:prstGeom prst="rect">
              <a:avLst/>
            </a:prstGeom>
            <a:noFill/>
            <a:ln>
              <a:noFill/>
            </a:ln>
          </p:spPr>
        </p:pic>
      </p:grpSp>
      <p:sp>
        <p:nvSpPr>
          <p:cNvPr id="327" name="Google Shape;327;p7"/>
          <p:cNvSpPr txBox="1">
            <a:spLocks noGrp="1"/>
          </p:cNvSpPr>
          <p:nvPr>
            <p:ph type="title"/>
          </p:nvPr>
        </p:nvSpPr>
        <p:spPr>
          <a:xfrm>
            <a:off x="4512409" y="678395"/>
            <a:ext cx="6528018" cy="234526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300"/>
              <a:buNone/>
            </a:pPr>
            <a:r>
              <a:rPr lang="en-US" sz="5400" b="1" cap="none">
                <a:solidFill>
                  <a:srgbClr val="262626"/>
                </a:solidFill>
                <a:latin typeface="Garamond"/>
                <a:ea typeface="Garamond"/>
                <a:cs typeface="Garamond"/>
                <a:sym typeface="Garamond"/>
              </a:rPr>
              <a:t>Data Collection and Understanding</a:t>
            </a:r>
            <a:endParaRPr sz="5400" cap="none">
              <a:solidFill>
                <a:srgbClr val="262626"/>
              </a:solidFill>
              <a:latin typeface="Garamond"/>
              <a:ea typeface="Garamond"/>
              <a:cs typeface="Garamond"/>
              <a:sym typeface="Garamond"/>
            </a:endParaRPr>
          </a:p>
        </p:txBody>
      </p:sp>
      <p:pic>
        <p:nvPicPr>
          <p:cNvPr id="328" name="Google Shape;328;p7" descr="Data Collection Drive icon PNG and SVG Vector Free Download"/>
          <p:cNvPicPr preferRelativeResize="0"/>
          <p:nvPr/>
        </p:nvPicPr>
        <p:blipFill rotWithShape="1">
          <a:blip r:embed="rId8">
            <a:alphaModFix/>
          </a:blip>
          <a:srcRect/>
          <a:stretch/>
        </p:blipFill>
        <p:spPr>
          <a:xfrm>
            <a:off x="1464321" y="1041400"/>
            <a:ext cx="2294312" cy="2194560"/>
          </a:xfrm>
          <a:prstGeom prst="rect">
            <a:avLst/>
          </a:prstGeom>
          <a:noFill/>
          <a:ln w="57150" cap="flat" cmpd="thickThin">
            <a:solidFill>
              <a:srgbClr val="7F7F7F"/>
            </a:solidFill>
            <a:prstDash val="solid"/>
            <a:miter lim="800000"/>
            <a:headEnd type="none" w="sm" len="sm"/>
            <a:tailEnd type="none" w="sm" len="sm"/>
          </a:ln>
        </p:spPr>
      </p:pic>
      <p:cxnSp>
        <p:nvCxnSpPr>
          <p:cNvPr id="329" name="Google Shape;329;p7"/>
          <p:cNvCxnSpPr/>
          <p:nvPr/>
        </p:nvCxnSpPr>
        <p:spPr>
          <a:xfrm>
            <a:off x="4810768" y="3522131"/>
            <a:ext cx="6035040" cy="0"/>
          </a:xfrm>
          <a:prstGeom prst="straightConnector1">
            <a:avLst/>
          </a:prstGeom>
          <a:noFill/>
          <a:ln w="15875" cap="flat" cmpd="sng">
            <a:solidFill>
              <a:schemeClr val="accent1"/>
            </a:solidFill>
            <a:prstDash val="solid"/>
            <a:round/>
            <a:headEnd type="none" w="sm" len="sm"/>
            <a:tailEnd type="none" w="sm" len="sm"/>
          </a:ln>
        </p:spPr>
      </p:cxnSp>
      <p:sp>
        <p:nvSpPr>
          <p:cNvPr id="331" name="Google Shape;331;p7"/>
          <p:cNvSpPr txBox="1"/>
          <p:nvPr/>
        </p:nvSpPr>
        <p:spPr>
          <a:xfrm>
            <a:off x="4512409" y="3647852"/>
            <a:ext cx="6702291" cy="252340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360"/>
              </a:spcBef>
              <a:spcAft>
                <a:spcPts val="0"/>
              </a:spcAft>
              <a:buNone/>
            </a:pPr>
            <a:r>
              <a:rPr lang="en-US" sz="1800" b="1" i="0" u="none" strike="noStrike" cap="none">
                <a:solidFill>
                  <a:schemeClr val="lt1"/>
                </a:solidFill>
                <a:highlight>
                  <a:srgbClr val="008080"/>
                </a:highlight>
                <a:latin typeface="Garamond"/>
                <a:ea typeface="Garamond"/>
                <a:cs typeface="Garamond"/>
                <a:sym typeface="Garamond"/>
              </a:rPr>
              <a:t>Data Collection:</a:t>
            </a:r>
            <a:endParaRPr/>
          </a:p>
          <a:p>
            <a:pPr marL="0" marR="0" lvl="0" indent="0" algn="l" rtl="0">
              <a:lnSpc>
                <a:spcPct val="90000"/>
              </a:lnSpc>
              <a:spcBef>
                <a:spcPts val="960"/>
              </a:spcBef>
              <a:spcAft>
                <a:spcPts val="0"/>
              </a:spcAft>
              <a:buNone/>
            </a:pPr>
            <a:r>
              <a:rPr lang="en-US" sz="1800" b="0" i="0" u="none" strike="noStrike" cap="none">
                <a:solidFill>
                  <a:schemeClr val="dk1"/>
                </a:solidFill>
                <a:latin typeface="Garamond"/>
                <a:ea typeface="Garamond"/>
                <a:cs typeface="Garamond"/>
                <a:sym typeface="Garamond"/>
              </a:rPr>
              <a:t>Primary Source :</a:t>
            </a:r>
            <a:endParaRPr/>
          </a:p>
          <a:p>
            <a:pPr marL="1371600" marR="0" lvl="3" indent="0" algn="l" rtl="0">
              <a:lnSpc>
                <a:spcPct val="90000"/>
              </a:lnSpc>
              <a:spcBef>
                <a:spcPts val="960"/>
              </a:spcBef>
              <a:spcAft>
                <a:spcPts val="0"/>
              </a:spcAft>
              <a:buNone/>
            </a:pPr>
            <a:r>
              <a:rPr lang="en-US" sz="1800" b="0" i="0" u="none" strike="noStrike" cap="none">
                <a:solidFill>
                  <a:schemeClr val="dk1"/>
                </a:solidFill>
                <a:latin typeface="Garamond"/>
                <a:ea typeface="Garamond"/>
                <a:cs typeface="Garamond"/>
                <a:sym typeface="Garamond"/>
              </a:rPr>
              <a:t>Collecting the data from the customer based on survey responses.</a:t>
            </a:r>
            <a:endParaRPr/>
          </a:p>
          <a:p>
            <a:pPr marL="0" marR="0" lvl="0" indent="0" algn="l" rtl="0">
              <a:lnSpc>
                <a:spcPct val="90000"/>
              </a:lnSpc>
              <a:spcBef>
                <a:spcPts val="960"/>
              </a:spcBef>
              <a:spcAft>
                <a:spcPts val="0"/>
              </a:spcAft>
              <a:buNone/>
            </a:pPr>
            <a:r>
              <a:rPr lang="en-US" sz="1800" b="1" i="0" u="none" strike="noStrike" cap="none">
                <a:solidFill>
                  <a:schemeClr val="lt1"/>
                </a:solidFill>
                <a:highlight>
                  <a:srgbClr val="008080"/>
                </a:highlight>
                <a:latin typeface="Garamond"/>
                <a:ea typeface="Garamond"/>
                <a:cs typeface="Garamond"/>
                <a:sym typeface="Garamond"/>
              </a:rPr>
              <a:t>Data Understanding:</a:t>
            </a:r>
            <a:endParaRPr/>
          </a:p>
          <a:p>
            <a:pPr marL="1371600" marR="0" lvl="3" indent="0" algn="l" rtl="0">
              <a:lnSpc>
                <a:spcPct val="90000"/>
              </a:lnSpc>
              <a:spcBef>
                <a:spcPts val="960"/>
              </a:spcBef>
              <a:spcAft>
                <a:spcPts val="0"/>
              </a:spcAft>
              <a:buNone/>
            </a:pPr>
            <a:r>
              <a:rPr lang="en-US" sz="1800" b="0" i="0" u="none" strike="noStrike" cap="none">
                <a:solidFill>
                  <a:schemeClr val="dk1"/>
                </a:solidFill>
                <a:latin typeface="Garamond"/>
                <a:ea typeface="Garamond"/>
                <a:cs typeface="Garamond"/>
                <a:sym typeface="Garamond"/>
              </a:rPr>
              <a:t>Understanding the requirements of the objective and gathering those to provide the best output.</a:t>
            </a:r>
            <a:endParaRPr/>
          </a:p>
          <a:p>
            <a:pPr marL="1371600" marR="0" lvl="3" indent="0" algn="l" rtl="0">
              <a:lnSpc>
                <a:spcPct val="90000"/>
              </a:lnSpc>
              <a:spcBef>
                <a:spcPts val="960"/>
              </a:spcBef>
              <a:spcAft>
                <a:spcPts val="0"/>
              </a:spcAft>
              <a:buNone/>
            </a:pPr>
            <a:endParaRPr sz="1800" b="1" i="0" u="none" strike="noStrike" cap="none">
              <a:solidFill>
                <a:schemeClr val="dk1"/>
              </a:solidFill>
              <a:latin typeface="Garamond"/>
              <a:ea typeface="Garamond"/>
              <a:cs typeface="Garamond"/>
              <a:sym typeface="Garamond"/>
            </a:endParaRPr>
          </a:p>
          <a:p>
            <a:pPr marL="1371600" marR="0" lvl="3" indent="0" algn="l" rtl="0">
              <a:lnSpc>
                <a:spcPct val="90000"/>
              </a:lnSpc>
              <a:spcBef>
                <a:spcPts val="960"/>
              </a:spcBef>
              <a:spcAft>
                <a:spcPts val="600"/>
              </a:spcAft>
              <a:buNone/>
            </a:pPr>
            <a:endParaRPr sz="1800" b="1" i="0" u="none" strike="noStrike" cap="none">
              <a:solidFill>
                <a:schemeClr val="dk1"/>
              </a:solidFill>
              <a:latin typeface="Garamond"/>
              <a:ea typeface="Garamond"/>
              <a:cs typeface="Garamond"/>
              <a:sym typeface="Garamond"/>
            </a:endParaRPr>
          </a:p>
        </p:txBody>
      </p:sp>
      <p:graphicFrame>
        <p:nvGraphicFramePr>
          <p:cNvPr id="332" name="Google Shape;332;p7"/>
          <p:cNvGraphicFramePr/>
          <p:nvPr/>
        </p:nvGraphicFramePr>
        <p:xfrm>
          <a:off x="9836263" y="3616539"/>
          <a:ext cx="1414308" cy="1225243"/>
        </p:xfrm>
        <a:graphic>
          <a:graphicData uri="http://schemas.openxmlformats.org/presentationml/2006/ole">
            <mc:AlternateContent xmlns:mc="http://schemas.openxmlformats.org/markup-compatibility/2006">
              <mc:Choice xmlns:v="urn:schemas-microsoft-com:vml" Requires="v">
                <p:oleObj r:id="rId9" imgW="1414308" imgH="1225243" progId="Excel.Sheet.12">
                  <p:embed/>
                </p:oleObj>
              </mc:Choice>
              <mc:Fallback>
                <p:oleObj r:id="rId9" imgW="1414308" imgH="1225243" progId="Excel.Sheet.12">
                  <p:embed/>
                  <p:pic>
                    <p:nvPicPr>
                      <p:cNvPr id="332" name="Google Shape;332;p7"/>
                      <p:cNvPicPr preferRelativeResize="0"/>
                      <p:nvPr/>
                    </p:nvPicPr>
                    <p:blipFill rotWithShape="1">
                      <a:blip r:embed="rId10">
                        <a:alphaModFix/>
                      </a:blip>
                      <a:srcRect/>
                      <a:stretch/>
                    </p:blipFill>
                    <p:spPr>
                      <a:xfrm>
                        <a:off x="9836263" y="3616539"/>
                        <a:ext cx="1414308" cy="1225243"/>
                      </a:xfrm>
                      <a:prstGeom prst="rect">
                        <a:avLst/>
                      </a:prstGeom>
                      <a:noFill/>
                      <a:ln>
                        <a:noFill/>
                      </a:ln>
                    </p:spPr>
                  </p:pic>
                </p:oleObj>
              </mc:Fallback>
            </mc:AlternateContent>
          </a:graphicData>
        </a:graphic>
      </p:graphicFrame>
      <p:sp>
        <p:nvSpPr>
          <p:cNvPr id="333" name="Google Shape;333;p7"/>
          <p:cNvSpPr txBox="1">
            <a:spLocks noGrp="1"/>
          </p:cNvSpPr>
          <p:nvPr>
            <p:ph type="sldNum" idx="12"/>
          </p:nvPr>
        </p:nvSpPr>
        <p:spPr>
          <a:xfrm>
            <a:off x="11618913" y="642372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0"/>
          <p:cNvSpPr txBox="1">
            <a:spLocks noGrp="1"/>
          </p:cNvSpPr>
          <p:nvPr>
            <p:ph type="title"/>
          </p:nvPr>
        </p:nvSpPr>
        <p:spPr>
          <a:xfrm>
            <a:off x="474406" y="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solidFill>
                  <a:srgbClr val="00B0F0"/>
                </a:solidFill>
                <a:latin typeface="Times New Roman"/>
                <a:ea typeface="Times New Roman"/>
                <a:cs typeface="Times New Roman"/>
                <a:sym typeface="Times New Roman"/>
              </a:rPr>
              <a:t>Data Information</a:t>
            </a:r>
            <a:endParaRPr>
              <a:solidFill>
                <a:srgbClr val="00B0F0"/>
              </a:solidFill>
            </a:endParaRPr>
          </a:p>
        </p:txBody>
      </p:sp>
      <p:sp>
        <p:nvSpPr>
          <p:cNvPr id="340" name="Google Shape;340;p10"/>
          <p:cNvSpPr txBox="1"/>
          <p:nvPr/>
        </p:nvSpPr>
        <p:spPr>
          <a:xfrm>
            <a:off x="904567" y="1101213"/>
            <a:ext cx="1021571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Garamond"/>
                <a:ea typeface="Garamond"/>
                <a:cs typeface="Garamond"/>
                <a:sym typeface="Garamond"/>
              </a:rPr>
              <a:t>Data gathering from the primary source is in the form of structured data. </a:t>
            </a:r>
            <a:endParaRPr/>
          </a:p>
          <a:p>
            <a:pPr marL="0" marR="0" lvl="0" indent="0" algn="l" rtl="0">
              <a:spcBef>
                <a:spcPts val="0"/>
              </a:spcBef>
              <a:spcAft>
                <a:spcPts val="0"/>
              </a:spcAft>
              <a:buNone/>
            </a:pP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en-US" sz="1800">
                <a:solidFill>
                  <a:schemeClr val="dk1"/>
                </a:solidFill>
                <a:latin typeface="Garamond"/>
                <a:ea typeface="Garamond"/>
                <a:cs typeface="Garamond"/>
                <a:sym typeface="Garamond"/>
              </a:rPr>
              <a:t>Analyzing those data based on the objectives.</a:t>
            </a:r>
            <a:endParaRPr/>
          </a:p>
          <a:p>
            <a:pPr marL="0" marR="0" lvl="0" indent="0" algn="l" rtl="0">
              <a:spcBef>
                <a:spcPts val="0"/>
              </a:spcBef>
              <a:spcAft>
                <a:spcPts val="0"/>
              </a:spcAft>
              <a:buNone/>
            </a:pP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en-US" sz="1800">
                <a:solidFill>
                  <a:schemeClr val="dk1"/>
                </a:solidFill>
                <a:latin typeface="Garamond"/>
                <a:ea typeface="Garamond"/>
                <a:cs typeface="Garamond"/>
                <a:sym typeface="Garamond"/>
              </a:rPr>
              <a:t>Survey Form and Data gathering has been done based on these Three Criteria :</a:t>
            </a:r>
            <a:endParaRPr/>
          </a:p>
        </p:txBody>
      </p:sp>
      <p:graphicFrame>
        <p:nvGraphicFramePr>
          <p:cNvPr id="341" name="Google Shape;341;p10"/>
          <p:cNvGraphicFramePr/>
          <p:nvPr/>
        </p:nvGraphicFramePr>
        <p:xfrm>
          <a:off x="980756" y="2804142"/>
          <a:ext cx="10215700" cy="3236040"/>
        </p:xfrm>
        <a:graphic>
          <a:graphicData uri="http://schemas.openxmlformats.org/drawingml/2006/table">
            <a:tbl>
              <a:tblPr firstRow="1" bandRow="1">
                <a:noFill/>
                <a:tableStyleId>{8186B966-6874-4F99-9F46-1DDC6BAC04BC}</a:tableStyleId>
              </a:tblPr>
              <a:tblGrid>
                <a:gridCol w="3606175">
                  <a:extLst>
                    <a:ext uri="{9D8B030D-6E8A-4147-A177-3AD203B41FA5}">
                      <a16:colId xmlns:a16="http://schemas.microsoft.com/office/drawing/2014/main" val="20000"/>
                    </a:ext>
                  </a:extLst>
                </a:gridCol>
                <a:gridCol w="4340150">
                  <a:extLst>
                    <a:ext uri="{9D8B030D-6E8A-4147-A177-3AD203B41FA5}">
                      <a16:colId xmlns:a16="http://schemas.microsoft.com/office/drawing/2014/main" val="20001"/>
                    </a:ext>
                  </a:extLst>
                </a:gridCol>
                <a:gridCol w="2269375">
                  <a:extLst>
                    <a:ext uri="{9D8B030D-6E8A-4147-A177-3AD203B41FA5}">
                      <a16:colId xmlns:a16="http://schemas.microsoft.com/office/drawing/2014/main" val="20002"/>
                    </a:ext>
                  </a:extLst>
                </a:gridCol>
              </a:tblGrid>
              <a:tr h="640075">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u="none" strike="noStrike" cap="none">
                          <a:solidFill>
                            <a:schemeClr val="lt1"/>
                          </a:solidFill>
                        </a:rPr>
                        <a:t>Restaurant Customer Information</a:t>
                      </a:r>
                      <a:endParaRPr/>
                    </a:p>
                  </a:txBody>
                  <a:tcPr marL="91450" marR="91450" marT="45725" marB="45725" anchor="ctr"/>
                </a:tc>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u="none" strike="noStrike" cap="none">
                          <a:solidFill>
                            <a:schemeClr val="lt1"/>
                          </a:solidFill>
                        </a:rPr>
                        <a:t>Restaurant Features about Customer</a:t>
                      </a:r>
                      <a:endParaRPr/>
                    </a:p>
                  </a:txBody>
                  <a:tcPr marL="91450" marR="91450" marT="45725" marB="45725" anchor="ctr"/>
                </a:tc>
                <a:tc>
                  <a:txBody>
                    <a:bodyPr/>
                    <a:lstStyle/>
                    <a:p>
                      <a:pPr marL="0" marR="0" lvl="0" indent="0" algn="ctr" rtl="0">
                        <a:lnSpc>
                          <a:spcPct val="100000"/>
                        </a:lnSpc>
                        <a:spcBef>
                          <a:spcPts val="0"/>
                        </a:spcBef>
                        <a:spcAft>
                          <a:spcPts val="0"/>
                        </a:spcAft>
                        <a:buClr>
                          <a:schemeClr val="lt1"/>
                        </a:buClr>
                        <a:buSzPts val="1800"/>
                        <a:buFont typeface="Garamond"/>
                        <a:buNone/>
                      </a:pPr>
                      <a:r>
                        <a:rPr lang="en-US" sz="1800" b="1" u="none" strike="noStrike" cap="none">
                          <a:solidFill>
                            <a:schemeClr val="lt1"/>
                          </a:solidFill>
                        </a:rPr>
                        <a:t>Customer Bill &amp; Ratings</a:t>
                      </a:r>
                      <a:endParaRPr sz="18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u="none" strike="noStrike" cap="none"/>
                        <a:t>Name</a:t>
                      </a:r>
                      <a:endParaRPr/>
                    </a:p>
                  </a:txBody>
                  <a:tcPr marL="91450" marR="91450" marT="45725" marB="45725"/>
                </a:tc>
                <a:tc>
                  <a:txBody>
                    <a:bodyPr/>
                    <a:lstStyle/>
                    <a:p>
                      <a:pPr marL="0" marR="0" lvl="0" indent="0" algn="l" rtl="0">
                        <a:spcBef>
                          <a:spcPts val="0"/>
                        </a:spcBef>
                        <a:spcAft>
                          <a:spcPts val="0"/>
                        </a:spcAft>
                        <a:buNone/>
                      </a:pPr>
                      <a:r>
                        <a:rPr lang="en-US" sz="1800"/>
                        <a:t>Variety (Veg, Non-Veg or Both)</a:t>
                      </a:r>
                      <a:endParaRPr/>
                    </a:p>
                  </a:txBody>
                  <a:tcPr marL="91450" marR="91450" marT="45725" marB="45725"/>
                </a:tc>
                <a:tc>
                  <a:txBody>
                    <a:bodyPr/>
                    <a:lstStyle/>
                    <a:p>
                      <a:pPr marL="0" marR="0" lvl="0" indent="0" algn="l" rtl="0">
                        <a:spcBef>
                          <a:spcPts val="0"/>
                        </a:spcBef>
                        <a:spcAft>
                          <a:spcPts val="0"/>
                        </a:spcAft>
                        <a:buNone/>
                      </a:pPr>
                      <a:r>
                        <a:rPr lang="en-US" sz="1800"/>
                        <a:t>Total Bill</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Age</a:t>
                      </a:r>
                      <a:endParaRPr/>
                    </a:p>
                  </a:txBody>
                  <a:tcPr marL="91450" marR="91450" marT="45725" marB="45725"/>
                </a:tc>
                <a:tc>
                  <a:txBody>
                    <a:bodyPr/>
                    <a:lstStyle/>
                    <a:p>
                      <a:pPr marL="0" marR="0" lvl="0" indent="0" algn="l" rtl="0">
                        <a:spcBef>
                          <a:spcPts val="0"/>
                        </a:spcBef>
                        <a:spcAft>
                          <a:spcPts val="0"/>
                        </a:spcAft>
                        <a:buNone/>
                      </a:pPr>
                      <a:r>
                        <a:rPr lang="en-US" sz="1800"/>
                        <a:t>Dining Type (Breakfast/Lunch/Dinner)</a:t>
                      </a:r>
                      <a:endParaRPr/>
                    </a:p>
                  </a:txBody>
                  <a:tcPr marL="91450" marR="91450" marT="45725" marB="45725"/>
                </a:tc>
                <a:tc>
                  <a:txBody>
                    <a:bodyPr/>
                    <a:lstStyle/>
                    <a:p>
                      <a:pPr marL="0" marR="0" lvl="0" indent="0" algn="l" rtl="0">
                        <a:spcBef>
                          <a:spcPts val="0"/>
                        </a:spcBef>
                        <a:spcAft>
                          <a:spcPts val="0"/>
                        </a:spcAft>
                        <a:buNone/>
                      </a:pPr>
                      <a:r>
                        <a:rPr lang="en-US" sz="1800"/>
                        <a:t>Rating</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Gender</a:t>
                      </a:r>
                      <a:endParaRPr/>
                    </a:p>
                  </a:txBody>
                  <a:tcPr marL="91450" marR="91450" marT="45725" marB="45725"/>
                </a:tc>
                <a:tc>
                  <a:txBody>
                    <a:bodyPr/>
                    <a:lstStyle/>
                    <a:p>
                      <a:pPr marL="0" marR="0" lvl="0" indent="0" algn="l" rtl="0">
                        <a:spcBef>
                          <a:spcPts val="0"/>
                        </a:spcBef>
                        <a:spcAft>
                          <a:spcPts val="0"/>
                        </a:spcAft>
                        <a:buNone/>
                      </a:pPr>
                      <a:r>
                        <a:rPr lang="en-US" sz="1800"/>
                        <a:t>First Order (Dish Name) &amp;  Ingredients 1</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Phone</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Garamond"/>
                        <a:buNone/>
                      </a:pPr>
                      <a:r>
                        <a:rPr lang="en-US" sz="1800"/>
                        <a:t>Second Order (Dish Name) &amp; Ingredients 2</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Date &amp; Day &amp; Month</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Garamond"/>
                        <a:buNone/>
                      </a:pPr>
                      <a:r>
                        <a:rPr lang="en-US" sz="1800"/>
                        <a:t>Third Order (Dish Name) - Ingredients 3</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Email ID</a:t>
                      </a:r>
                      <a:endParaRPr/>
                    </a:p>
                  </a:txBody>
                  <a:tcPr marL="91450" marR="91450" marT="45725" marB="45725"/>
                </a:tc>
                <a:tc>
                  <a:txBody>
                    <a:bodyPr/>
                    <a:lstStyle/>
                    <a:p>
                      <a:pPr marL="0" marR="0" lvl="0" indent="0" algn="l" rtl="0">
                        <a:spcBef>
                          <a:spcPts val="0"/>
                        </a:spcBef>
                        <a:spcAft>
                          <a:spcPts val="0"/>
                        </a:spcAft>
                        <a:buNone/>
                      </a:pPr>
                      <a:r>
                        <a:rPr lang="en-US" sz="1800"/>
                        <a:t>Preferred Ingredients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Low Preferred Ingredients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7"/>
                  </a:ext>
                </a:extLst>
              </a:tr>
            </a:tbl>
          </a:graphicData>
        </a:graphic>
      </p:graphicFrame>
      <p:pic>
        <p:nvPicPr>
          <p:cNvPr id="342" name="Google Shape;342;p10" descr="Big, data, information, tech Icon in Innovation technology"/>
          <p:cNvPicPr preferRelativeResize="0"/>
          <p:nvPr/>
        </p:nvPicPr>
        <p:blipFill rotWithShape="1">
          <a:blip r:embed="rId3">
            <a:alphaModFix/>
          </a:blip>
          <a:srcRect/>
          <a:stretch/>
        </p:blipFill>
        <p:spPr>
          <a:xfrm>
            <a:off x="9296706" y="761088"/>
            <a:ext cx="2143125" cy="1962447"/>
          </a:xfrm>
          <a:prstGeom prst="rect">
            <a:avLst/>
          </a:prstGeom>
          <a:noFill/>
          <a:ln>
            <a:noFill/>
          </a:ln>
        </p:spPr>
      </p:pic>
      <p:sp>
        <p:nvSpPr>
          <p:cNvPr id="343" name="Google Shape;343;p10"/>
          <p:cNvSpPr txBox="1">
            <a:spLocks noGrp="1"/>
          </p:cNvSpPr>
          <p:nvPr>
            <p:ph type="sldNum" idx="12"/>
          </p:nvPr>
        </p:nvSpPr>
        <p:spPr>
          <a:xfrm>
            <a:off x="11598530" y="642365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2871</Words>
  <Application>Microsoft Office PowerPoint</Application>
  <PresentationFormat>Widescreen</PresentationFormat>
  <Paragraphs>427</Paragraphs>
  <Slides>49</Slides>
  <Notes>49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7" baseType="lpstr">
      <vt:lpstr>Noto Sans Symbols</vt:lpstr>
      <vt:lpstr>Garamond</vt:lpstr>
      <vt:lpstr>Times New Roman</vt:lpstr>
      <vt:lpstr>Georgia</vt:lpstr>
      <vt:lpstr>Arial</vt:lpstr>
      <vt:lpstr>Calibri</vt:lpstr>
      <vt:lpstr>Organic</vt:lpstr>
      <vt:lpstr>Microsoft Excel Worksheet</vt:lpstr>
      <vt:lpstr>PowerPoint Presentation</vt:lpstr>
      <vt:lpstr>Contents</vt:lpstr>
      <vt:lpstr>Project Overview and Scope</vt:lpstr>
      <vt:lpstr>Project Goals</vt:lpstr>
      <vt:lpstr>CRISP-ML(Q) Methodology</vt:lpstr>
      <vt:lpstr>Technical Stacks</vt:lpstr>
      <vt:lpstr>Project Architecture</vt:lpstr>
      <vt:lpstr>Data Collection and Understanding</vt:lpstr>
      <vt:lpstr>Data Information</vt:lpstr>
      <vt:lpstr>Data Dictionary </vt:lpstr>
      <vt:lpstr>Data Dictionary </vt:lpstr>
      <vt:lpstr>Data Dictionary</vt:lpstr>
      <vt:lpstr>System Requirements</vt:lpstr>
      <vt:lpstr>Exploratory Data Analysis [EDA]</vt:lpstr>
      <vt:lpstr>EDA Description</vt:lpstr>
      <vt:lpstr>Missing Values Observation </vt:lpstr>
      <vt:lpstr>Data Visualization </vt:lpstr>
      <vt:lpstr>Data Visualization </vt:lpstr>
      <vt:lpstr>Data Visualization</vt:lpstr>
      <vt:lpstr>Data Visualization</vt:lpstr>
      <vt:lpstr>Data Visualization</vt:lpstr>
      <vt:lpstr>Data Visualization</vt:lpstr>
      <vt:lpstr>Data Visualization</vt:lpstr>
      <vt:lpstr>Data Visualization</vt:lpstr>
      <vt:lpstr>Data Visualization</vt:lpstr>
      <vt:lpstr>Data Visualization</vt:lpstr>
      <vt:lpstr>Model Building</vt:lpstr>
      <vt:lpstr>Model Building – Azure Auto Machine Learning </vt:lpstr>
      <vt:lpstr>Model Building – Azure Designer</vt:lpstr>
      <vt:lpstr>Best Model  – RECOMMENDATION SYSTEM</vt:lpstr>
      <vt:lpstr>Model Deployment - Strategy</vt:lpstr>
      <vt:lpstr>Screen shot of output – AZURE APPLICATION</vt:lpstr>
      <vt:lpstr>Screen shot of output - NEW CUSTOMER </vt:lpstr>
      <vt:lpstr>Screen shot of output – NEW CUSTOMER </vt:lpstr>
      <vt:lpstr>Screen shot of output - NEW CUSTOMER </vt:lpstr>
      <vt:lpstr>Screen shot of output - NEW CUSTOMER </vt:lpstr>
      <vt:lpstr>PowerPoint Presentation</vt:lpstr>
      <vt:lpstr>Screen shot of output - NEW CUSTOMER </vt:lpstr>
      <vt:lpstr>Screen shot of output – REGULAR CUSTOMER </vt:lpstr>
      <vt:lpstr>Screen shot of output – REGULAR CUSTOMER </vt:lpstr>
      <vt:lpstr>Screen shot of output – REGULAR CUSTOMER </vt:lpstr>
      <vt:lpstr>Screen shot of output – REGULAR CUSTOMER </vt:lpstr>
      <vt:lpstr>Screen shot of output – REGULAR CUSTOMER </vt:lpstr>
      <vt:lpstr>Screen shot of output – REGULAR CUSTOMER </vt:lpstr>
      <vt:lpstr>Video of output </vt:lpstr>
      <vt:lpstr>Challenges</vt:lpstr>
      <vt:lpstr>Future Scopes </vt:lpstr>
      <vt:lpstr>Queries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Winter Party</cp:lastModifiedBy>
  <cp:revision>1</cp:revision>
  <dcterms:created xsi:type="dcterms:W3CDTF">2022-02-16T01:47:29Z</dcterms:created>
  <dcterms:modified xsi:type="dcterms:W3CDTF">2022-11-15T14:16:04Z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